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8" r:id="rId1"/>
  </p:sldMasterIdLst>
  <p:notesMasterIdLst>
    <p:notesMasterId r:id="rId20"/>
  </p:notesMasterIdLst>
  <p:sldIdLst>
    <p:sldId id="318" r:id="rId2"/>
    <p:sldId id="357" r:id="rId3"/>
    <p:sldId id="342" r:id="rId4"/>
    <p:sldId id="310" r:id="rId5"/>
    <p:sldId id="344" r:id="rId6"/>
    <p:sldId id="339" r:id="rId7"/>
    <p:sldId id="351" r:id="rId8"/>
    <p:sldId id="264" r:id="rId9"/>
    <p:sldId id="349" r:id="rId10"/>
    <p:sldId id="348" r:id="rId11"/>
    <p:sldId id="350" r:id="rId12"/>
    <p:sldId id="345" r:id="rId13"/>
    <p:sldId id="353" r:id="rId14"/>
    <p:sldId id="346" r:id="rId15"/>
    <p:sldId id="356" r:id="rId16"/>
    <p:sldId id="347" r:id="rId17"/>
    <p:sldId id="354" r:id="rId18"/>
    <p:sldId id="355" r:id="rId19"/>
  </p:sldIdLst>
  <p:sldSz cx="9144000" cy="6858000" type="screen4x3"/>
  <p:notesSz cx="6858000" cy="9144000"/>
  <p:embeddedFontLst>
    <p:embeddedFont>
      <p:font typeface="Acumin Pro" panose="020B0604020202020204" charset="0"/>
      <p:regular r:id="rId21"/>
      <p:bold r:id="rId22"/>
      <p:italic r:id="rId23"/>
      <p:boldItalic r:id="rId24"/>
    </p:embeddedFont>
    <p:embeddedFont>
      <p:font typeface="Acumin Pro ExtraCondensed" panose="020B0604020202020204" charset="0"/>
      <p:regular r:id="rId25"/>
      <p:bold r:id="rId26"/>
      <p:italic r:id="rId27"/>
      <p:boldItalic r:id="rId28"/>
    </p:embeddedFont>
    <p:embeddedFont>
      <p:font typeface="Acumin Pro Semibold" panose="020B0604020202020204" charset="0"/>
      <p:regular r:id="rId29"/>
      <p:bold r:id="rId30"/>
      <p:italic r:id="rId31"/>
      <p:boldItalic r:id="rId32"/>
    </p:embeddedFont>
    <p:embeddedFont>
      <p:font typeface="Acumin Pro SemiCondensed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garet Ann Betz" initials="MAB" lastIdx="1" clrIdx="0">
    <p:extLst>
      <p:ext uri="{19B8F6BF-5375-455C-9EA6-DF929625EA0E}">
        <p15:presenceInfo xmlns:p15="http://schemas.microsoft.com/office/powerpoint/2012/main" userId="S::betz@purdue.edu::17661118-1cf3-4393-9b3a-9efda3daeaf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0556F0-8BC6-493E-B9FA-3739D580F9A4}" v="860" dt="2023-01-10T15:01:08.584"/>
    <p1510:client id="{2B0FBF6A-1CE5-41F5-BD2B-80757833CE8A}" v="33" dt="2023-01-12T15:57:49.410"/>
    <p1510:client id="{34F06A1D-2995-4F1C-8B54-905BDDC5B4B1}" v="268" dt="2023-01-12T15:13:32.173"/>
    <p1510:client id="{619CA7BD-A7D3-4A4F-9121-F6804C3A3A97}" v="21" dt="2023-01-12T16:06:53.938"/>
    <p1510:client id="{622EAB9E-EF22-46C3-92E8-AA77E4F5E6D1}" v="113" dt="2023-06-01T11:36:18.650"/>
    <p1510:client id="{796F8CB2-A9BA-441C-91ED-332318ACDDF8}" v="5" dt="2023-01-12T15:29:27.508"/>
    <p1510:client id="{8C4FE190-B942-4364-8A7C-DF9F5A802A02}" v="22" dt="2023-01-12T15:40:14.746"/>
    <p1510:client id="{DC92FD24-268D-4560-ABC0-8F6EE9EEA54E}" v="4" dt="2023-06-01T12:53:45.945"/>
    <p1510:client id="{E9EBAF23-0B79-4433-A469-D3FE87815EE3}" v="4" dt="2023-01-12T15:08:02.5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06"/>
    <p:restoredTop sz="94654"/>
  </p:normalViewPr>
  <p:slideViewPr>
    <p:cSldViewPr snapToGrid="0">
      <p:cViewPr>
        <p:scale>
          <a:sx n="110" d="100"/>
          <a:sy n="110" d="100"/>
        </p:scale>
        <p:origin x="1816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microsoft.com/office/2016/11/relationships/changesInfo" Target="changesInfos/changesInfo1.xml"/><Relationship Id="rId20" Type="http://schemas.openxmlformats.org/officeDocument/2006/relationships/notesMaster" Target="notesMasters/notesMaster1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lika Lacy" userId="67BgyIbMvjyOq9+z4XOTpm9QRq64ELBBrnLCQvtVsLs=" providerId="None" clId="Web-{796F8CB2-A9BA-441C-91ED-332318ACDDF8}"/>
    <pc:docChg chg="modSld">
      <pc:chgData name="Kalika Lacy" userId="67BgyIbMvjyOq9+z4XOTpm9QRq64ELBBrnLCQvtVsLs=" providerId="None" clId="Web-{796F8CB2-A9BA-441C-91ED-332318ACDDF8}" dt="2023-01-12T15:29:27.445" v="2" actId="20577"/>
      <pc:docMkLst>
        <pc:docMk/>
      </pc:docMkLst>
      <pc:sldChg chg="modSp">
        <pc:chgData name="Kalika Lacy" userId="67BgyIbMvjyOq9+z4XOTpm9QRq64ELBBrnLCQvtVsLs=" providerId="None" clId="Web-{796F8CB2-A9BA-441C-91ED-332318ACDDF8}" dt="2023-01-12T15:29:27.445" v="2" actId="20577"/>
        <pc:sldMkLst>
          <pc:docMk/>
          <pc:sldMk cId="4068552361" sldId="318"/>
        </pc:sldMkLst>
        <pc:spChg chg="mod">
          <ac:chgData name="Kalika Lacy" userId="67BgyIbMvjyOq9+z4XOTpm9QRq64ELBBrnLCQvtVsLs=" providerId="None" clId="Web-{796F8CB2-A9BA-441C-91ED-332318ACDDF8}" dt="2023-01-12T15:29:27.445" v="2" actId="20577"/>
          <ac:spMkLst>
            <pc:docMk/>
            <pc:sldMk cId="4068552361" sldId="318"/>
            <ac:spMk id="3" creationId="{283D892C-A397-E88A-4EE2-28C09B79CE45}"/>
          </ac:spMkLst>
        </pc:spChg>
      </pc:sldChg>
    </pc:docChg>
  </pc:docChgLst>
  <pc:docChgLst>
    <pc:chgData name="Kalika Lacy" userId="67BgyIbMvjyOq9+z4XOTpm9QRq64ELBBrnLCQvtVsLs=" providerId="None" clId="Web-{34F06A1D-2995-4F1C-8B54-905BDDC5B4B1}"/>
    <pc:docChg chg="modSld">
      <pc:chgData name="Kalika Lacy" userId="67BgyIbMvjyOq9+z4XOTpm9QRq64ELBBrnLCQvtVsLs=" providerId="None" clId="Web-{34F06A1D-2995-4F1C-8B54-905BDDC5B4B1}" dt="2023-01-12T15:13:32.173" v="262" actId="20577"/>
      <pc:docMkLst>
        <pc:docMk/>
      </pc:docMkLst>
      <pc:sldChg chg="modSp">
        <pc:chgData name="Kalika Lacy" userId="67BgyIbMvjyOq9+z4XOTpm9QRq64ELBBrnLCQvtVsLs=" providerId="None" clId="Web-{34F06A1D-2995-4F1C-8B54-905BDDC5B4B1}" dt="2023-01-12T15:13:32.173" v="262" actId="20577"/>
        <pc:sldMkLst>
          <pc:docMk/>
          <pc:sldMk cId="3623823879" sldId="258"/>
        </pc:sldMkLst>
        <pc:spChg chg="mod">
          <ac:chgData name="Kalika Lacy" userId="67BgyIbMvjyOq9+z4XOTpm9QRq64ELBBrnLCQvtVsLs=" providerId="None" clId="Web-{34F06A1D-2995-4F1C-8B54-905BDDC5B4B1}" dt="2023-01-12T15:13:27.642" v="261" actId="20577"/>
          <ac:spMkLst>
            <pc:docMk/>
            <pc:sldMk cId="3623823879" sldId="258"/>
            <ac:spMk id="2" creationId="{157B785B-7419-6444-8F7C-456DADFC9CDE}"/>
          </ac:spMkLst>
        </pc:spChg>
        <pc:spChg chg="mod">
          <ac:chgData name="Kalika Lacy" userId="67BgyIbMvjyOq9+z4XOTpm9QRq64ELBBrnLCQvtVsLs=" providerId="None" clId="Web-{34F06A1D-2995-4F1C-8B54-905BDDC5B4B1}" dt="2023-01-12T15:13:32.173" v="262" actId="20577"/>
          <ac:spMkLst>
            <pc:docMk/>
            <pc:sldMk cId="3623823879" sldId="258"/>
            <ac:spMk id="19" creationId="{1D8721F8-0D37-F002-3B69-572673208773}"/>
          </ac:spMkLst>
        </pc:spChg>
      </pc:sldChg>
    </pc:docChg>
  </pc:docChgLst>
  <pc:docChgLst>
    <pc:chgData name="Kalika Lacy" clId="Web-{230556F0-8BC6-493E-B9FA-3739D580F9A4}"/>
    <pc:docChg chg="addSld delSld modSld sldOrd">
      <pc:chgData name="Kalika Lacy" userId="" providerId="" clId="Web-{230556F0-8BC6-493E-B9FA-3739D580F9A4}" dt="2023-01-10T15:01:06.365" v="565" actId="20577"/>
      <pc:docMkLst>
        <pc:docMk/>
      </pc:docMkLst>
      <pc:sldChg chg="del">
        <pc:chgData name="Kalika Lacy" userId="" providerId="" clId="Web-{230556F0-8BC6-493E-B9FA-3739D580F9A4}" dt="2023-01-09T21:35:47.416" v="69"/>
        <pc:sldMkLst>
          <pc:docMk/>
          <pc:sldMk cId="2799583341" sldId="257"/>
        </pc:sldMkLst>
      </pc:sldChg>
      <pc:sldChg chg="addSp delSp modSp ord addAnim delAnim">
        <pc:chgData name="Kalika Lacy" userId="" providerId="" clId="Web-{230556F0-8BC6-493E-B9FA-3739D580F9A4}" dt="2023-01-10T14:54:06.480" v="377" actId="20577"/>
        <pc:sldMkLst>
          <pc:docMk/>
          <pc:sldMk cId="3623823879" sldId="258"/>
        </pc:sldMkLst>
        <pc:spChg chg="mod">
          <ac:chgData name="Kalika Lacy" userId="" providerId="" clId="Web-{230556F0-8BC6-493E-B9FA-3739D580F9A4}" dt="2023-01-09T21:38:46.951" v="160" actId="1076"/>
          <ac:spMkLst>
            <pc:docMk/>
            <pc:sldMk cId="3623823879" sldId="258"/>
            <ac:spMk id="2" creationId="{157B785B-7419-6444-8F7C-456DADFC9CDE}"/>
          </ac:spMkLst>
        </pc:spChg>
        <pc:spChg chg="del">
          <ac:chgData name="Kalika Lacy" userId="" providerId="" clId="Web-{230556F0-8BC6-493E-B9FA-3739D580F9A4}" dt="2023-01-09T21:31:47.099" v="4"/>
          <ac:spMkLst>
            <pc:docMk/>
            <pc:sldMk cId="3623823879" sldId="258"/>
            <ac:spMk id="8" creationId="{33426588-2FEA-DF24-C79C-583CC16B83A9}"/>
          </ac:spMkLst>
        </pc:spChg>
        <pc:spChg chg="del">
          <ac:chgData name="Kalika Lacy" userId="" providerId="" clId="Web-{230556F0-8BC6-493E-B9FA-3739D580F9A4}" dt="2023-01-09T21:31:47.099" v="3"/>
          <ac:spMkLst>
            <pc:docMk/>
            <pc:sldMk cId="3623823879" sldId="258"/>
            <ac:spMk id="9" creationId="{FDA0192E-309D-FAC4-D235-2B5DC7F042FC}"/>
          </ac:spMkLst>
        </pc:spChg>
        <pc:spChg chg="del">
          <ac:chgData name="Kalika Lacy" userId="" providerId="" clId="Web-{230556F0-8BC6-493E-B9FA-3739D580F9A4}" dt="2023-01-09T21:31:47.099" v="2"/>
          <ac:spMkLst>
            <pc:docMk/>
            <pc:sldMk cId="3623823879" sldId="258"/>
            <ac:spMk id="10" creationId="{27FF6555-F5A6-E3B5-500B-A585BA23B608}"/>
          </ac:spMkLst>
        </pc:spChg>
        <pc:spChg chg="add mod">
          <ac:chgData name="Kalika Lacy" userId="" providerId="" clId="Web-{230556F0-8BC6-493E-B9FA-3739D580F9A4}" dt="2023-01-09T21:39:45.296" v="177" actId="20577"/>
          <ac:spMkLst>
            <pc:docMk/>
            <pc:sldMk cId="3623823879" sldId="258"/>
            <ac:spMk id="14" creationId="{ED28FA22-8134-DCE4-2E1E-1D85E86DAD97}"/>
          </ac:spMkLst>
        </pc:spChg>
        <pc:spChg chg="add mod">
          <ac:chgData name="Kalika Lacy" userId="" providerId="" clId="Web-{230556F0-8BC6-493E-B9FA-3739D580F9A4}" dt="2023-01-09T21:39:41.077" v="174" actId="14100"/>
          <ac:spMkLst>
            <pc:docMk/>
            <pc:sldMk cId="3623823879" sldId="258"/>
            <ac:spMk id="15" creationId="{5331E1A7-CBB1-5899-325F-FDBBC938B773}"/>
          </ac:spMkLst>
        </pc:spChg>
        <pc:spChg chg="add mod">
          <ac:chgData name="Kalika Lacy" userId="" providerId="" clId="Web-{230556F0-8BC6-493E-B9FA-3739D580F9A4}" dt="2023-01-09T21:39:34.499" v="171" actId="14100"/>
          <ac:spMkLst>
            <pc:docMk/>
            <pc:sldMk cId="3623823879" sldId="258"/>
            <ac:spMk id="16" creationId="{AC6E8B30-5078-7C71-079C-808EEB7A82A7}"/>
          </ac:spMkLst>
        </pc:spChg>
        <pc:spChg chg="add del mod">
          <ac:chgData name="Kalika Lacy" userId="" providerId="" clId="Web-{230556F0-8BC6-493E-B9FA-3739D580F9A4}" dt="2023-01-09T21:32:59.678" v="24"/>
          <ac:spMkLst>
            <pc:docMk/>
            <pc:sldMk cId="3623823879" sldId="258"/>
            <ac:spMk id="17" creationId="{3CC25E6D-D6AB-54BB-D7B6-517A02511B13}"/>
          </ac:spMkLst>
        </pc:spChg>
        <pc:spChg chg="add mod">
          <ac:chgData name="Kalika Lacy" userId="" providerId="" clId="Web-{230556F0-8BC6-493E-B9FA-3739D580F9A4}" dt="2023-01-10T14:54:06.480" v="377" actId="20577"/>
          <ac:spMkLst>
            <pc:docMk/>
            <pc:sldMk cId="3623823879" sldId="258"/>
            <ac:spMk id="19" creationId="{1D8721F8-0D37-F002-3B69-572673208773}"/>
          </ac:spMkLst>
        </pc:spChg>
        <pc:picChg chg="del">
          <ac:chgData name="Kalika Lacy" userId="" providerId="" clId="Web-{230556F0-8BC6-493E-B9FA-3739D580F9A4}" dt="2023-01-09T21:31:47.099" v="7"/>
          <ac:picMkLst>
            <pc:docMk/>
            <pc:sldMk cId="3623823879" sldId="258"/>
            <ac:picMk id="3" creationId="{F7714763-C498-8867-1C46-A6619D67F02D}"/>
          </ac:picMkLst>
        </pc:picChg>
        <pc:picChg chg="del">
          <ac:chgData name="Kalika Lacy" userId="" providerId="" clId="Web-{230556F0-8BC6-493E-B9FA-3739D580F9A4}" dt="2023-01-09T21:31:47.099" v="6"/>
          <ac:picMkLst>
            <pc:docMk/>
            <pc:sldMk cId="3623823879" sldId="258"/>
            <ac:picMk id="4" creationId="{D0DF0B98-7CE5-75C8-2F08-AC9D1DBF10BD}"/>
          </ac:picMkLst>
        </pc:picChg>
        <pc:picChg chg="del">
          <ac:chgData name="Kalika Lacy" userId="" providerId="" clId="Web-{230556F0-8BC6-493E-B9FA-3739D580F9A4}" dt="2023-01-09T21:31:47.099" v="5"/>
          <ac:picMkLst>
            <pc:docMk/>
            <pc:sldMk cId="3623823879" sldId="258"/>
            <ac:picMk id="7" creationId="{4083F71E-F088-66EF-AF20-F258051276D6}"/>
          </ac:picMkLst>
        </pc:picChg>
        <pc:picChg chg="add mod">
          <ac:chgData name="Kalika Lacy" userId="" providerId="" clId="Web-{230556F0-8BC6-493E-B9FA-3739D580F9A4}" dt="2023-01-09T21:39:01.264" v="161" actId="1076"/>
          <ac:picMkLst>
            <pc:docMk/>
            <pc:sldMk cId="3623823879" sldId="258"/>
            <ac:picMk id="11" creationId="{7A6136DC-FF5B-FC7A-8230-6E54AACE6B61}"/>
          </ac:picMkLst>
        </pc:picChg>
        <pc:picChg chg="add mod">
          <ac:chgData name="Kalika Lacy" userId="" providerId="" clId="Web-{230556F0-8BC6-493E-B9FA-3739D580F9A4}" dt="2023-01-09T21:39:01.279" v="162" actId="1076"/>
          <ac:picMkLst>
            <pc:docMk/>
            <pc:sldMk cId="3623823879" sldId="258"/>
            <ac:picMk id="12" creationId="{629D750E-E2A7-FD7E-BEBF-9FFB0250CD2B}"/>
          </ac:picMkLst>
        </pc:picChg>
        <pc:picChg chg="add mod">
          <ac:chgData name="Kalika Lacy" userId="" providerId="" clId="Web-{230556F0-8BC6-493E-B9FA-3739D580F9A4}" dt="2023-01-09T21:39:01.311" v="163" actId="1076"/>
          <ac:picMkLst>
            <pc:docMk/>
            <pc:sldMk cId="3623823879" sldId="258"/>
            <ac:picMk id="13" creationId="{FEA0EBA5-64C0-4AD3-1B3D-C768E382A1E2}"/>
          </ac:picMkLst>
        </pc:picChg>
      </pc:sldChg>
      <pc:sldChg chg="add del">
        <pc:chgData name="Kalika Lacy" userId="" providerId="" clId="Web-{230556F0-8BC6-493E-B9FA-3739D580F9A4}" dt="2023-01-09T21:35:57.901" v="72"/>
        <pc:sldMkLst>
          <pc:docMk/>
          <pc:sldMk cId="663192126" sldId="260"/>
        </pc:sldMkLst>
      </pc:sldChg>
      <pc:sldChg chg="del">
        <pc:chgData name="Kalika Lacy" userId="" providerId="" clId="Web-{230556F0-8BC6-493E-B9FA-3739D580F9A4}" dt="2023-01-09T21:35:52.854" v="70"/>
        <pc:sldMkLst>
          <pc:docMk/>
          <pc:sldMk cId="1806447121" sldId="270"/>
        </pc:sldMkLst>
      </pc:sldChg>
      <pc:sldChg chg="modSp">
        <pc:chgData name="Kalika Lacy" userId="" providerId="" clId="Web-{230556F0-8BC6-493E-B9FA-3739D580F9A4}" dt="2023-01-10T14:51:09.726" v="335" actId="20577"/>
        <pc:sldMkLst>
          <pc:docMk/>
          <pc:sldMk cId="177037018" sldId="310"/>
        </pc:sldMkLst>
        <pc:spChg chg="mod">
          <ac:chgData name="Kalika Lacy" userId="" providerId="" clId="Web-{230556F0-8BC6-493E-B9FA-3739D580F9A4}" dt="2023-01-10T14:51:09.726" v="335" actId="20577"/>
          <ac:spMkLst>
            <pc:docMk/>
            <pc:sldMk cId="177037018" sldId="310"/>
            <ac:spMk id="4" creationId="{6C907CF2-85BD-A04E-893C-0E663E531397}"/>
          </ac:spMkLst>
        </pc:spChg>
      </pc:sldChg>
      <pc:sldChg chg="del">
        <pc:chgData name="Kalika Lacy" userId="" providerId="" clId="Web-{230556F0-8BC6-493E-B9FA-3739D580F9A4}" dt="2023-01-09T21:36:02.744" v="73"/>
        <pc:sldMkLst>
          <pc:docMk/>
          <pc:sldMk cId="1057014440" sldId="313"/>
        </pc:sldMkLst>
      </pc:sldChg>
      <pc:sldChg chg="modSp del">
        <pc:chgData name="Kalika Lacy" userId="" providerId="" clId="Web-{230556F0-8BC6-493E-B9FA-3739D580F9A4}" dt="2023-01-09T21:36:24.667" v="80"/>
        <pc:sldMkLst>
          <pc:docMk/>
          <pc:sldMk cId="3169953023" sldId="317"/>
        </pc:sldMkLst>
        <pc:spChg chg="mod">
          <ac:chgData name="Kalika Lacy" userId="" providerId="" clId="Web-{230556F0-8BC6-493E-B9FA-3739D580F9A4}" dt="2023-01-09T21:35:25.963" v="67" actId="20577"/>
          <ac:spMkLst>
            <pc:docMk/>
            <pc:sldMk cId="3169953023" sldId="317"/>
            <ac:spMk id="2" creationId="{C8E38E55-5F51-4F53-B4BE-6E2DEB18977C}"/>
          </ac:spMkLst>
        </pc:spChg>
        <pc:spChg chg="mod">
          <ac:chgData name="Kalika Lacy" userId="" providerId="" clId="Web-{230556F0-8BC6-493E-B9FA-3739D580F9A4}" dt="2023-01-09T21:35:22.681" v="66" actId="20577"/>
          <ac:spMkLst>
            <pc:docMk/>
            <pc:sldMk cId="3169953023" sldId="317"/>
            <ac:spMk id="4" creationId="{370DB9A8-C65B-4859-9E26-73B382FA9D15}"/>
          </ac:spMkLst>
        </pc:spChg>
      </pc:sldChg>
      <pc:sldChg chg="modSp add del">
        <pc:chgData name="Kalika Lacy" userId="" providerId="" clId="Web-{230556F0-8BC6-493E-B9FA-3739D580F9A4}" dt="2023-01-10T14:50:49.788" v="332" actId="1076"/>
        <pc:sldMkLst>
          <pc:docMk/>
          <pc:sldMk cId="4068552361" sldId="318"/>
        </pc:sldMkLst>
        <pc:spChg chg="mod">
          <ac:chgData name="Kalika Lacy" userId="" providerId="" clId="Web-{230556F0-8BC6-493E-B9FA-3739D580F9A4}" dt="2023-01-10T14:50:47.913" v="331" actId="1076"/>
          <ac:spMkLst>
            <pc:docMk/>
            <pc:sldMk cId="4068552361" sldId="318"/>
            <ac:spMk id="2" creationId="{B514CA18-7BD8-4D35-713A-ADC15F32D540}"/>
          </ac:spMkLst>
        </pc:spChg>
        <pc:spChg chg="mod">
          <ac:chgData name="Kalika Lacy" userId="" providerId="" clId="Web-{230556F0-8BC6-493E-B9FA-3739D580F9A4}" dt="2023-01-10T14:50:49.788" v="332" actId="1076"/>
          <ac:spMkLst>
            <pc:docMk/>
            <pc:sldMk cId="4068552361" sldId="318"/>
            <ac:spMk id="3" creationId="{283D892C-A397-E88A-4EE2-28C09B79CE45}"/>
          </ac:spMkLst>
        </pc:spChg>
      </pc:sldChg>
      <pc:sldChg chg="del">
        <pc:chgData name="Kalika Lacy" userId="" providerId="" clId="Web-{230556F0-8BC6-493E-B9FA-3739D580F9A4}" dt="2023-01-10T14:52:11.024" v="338"/>
        <pc:sldMkLst>
          <pc:docMk/>
          <pc:sldMk cId="3079886073" sldId="334"/>
        </pc:sldMkLst>
      </pc:sldChg>
      <pc:sldChg chg="addSp modSp ord">
        <pc:chgData name="Kalika Lacy" userId="" providerId="" clId="Web-{230556F0-8BC6-493E-B9FA-3739D580F9A4}" dt="2023-01-10T15:00:27.411" v="545" actId="1076"/>
        <pc:sldMkLst>
          <pc:docMk/>
          <pc:sldMk cId="2058094595" sldId="336"/>
        </pc:sldMkLst>
        <pc:spChg chg="mod">
          <ac:chgData name="Kalika Lacy" userId="" providerId="" clId="Web-{230556F0-8BC6-493E-B9FA-3739D580F9A4}" dt="2023-01-10T14:55:48.217" v="387" actId="20577"/>
          <ac:spMkLst>
            <pc:docMk/>
            <pc:sldMk cId="2058094595" sldId="336"/>
            <ac:spMk id="2" creationId="{A48AB7F0-59A9-BF4D-A062-CAFE78B5B4E0}"/>
          </ac:spMkLst>
        </pc:spChg>
        <pc:spChg chg="add mod">
          <ac:chgData name="Kalika Lacy" userId="" providerId="" clId="Web-{230556F0-8BC6-493E-B9FA-3739D580F9A4}" dt="2023-01-10T15:00:27.411" v="545" actId="1076"/>
          <ac:spMkLst>
            <pc:docMk/>
            <pc:sldMk cId="2058094595" sldId="336"/>
            <ac:spMk id="3" creationId="{085D5C3F-03E4-1DAB-636A-412DA98B827C}"/>
          </ac:spMkLst>
        </pc:spChg>
        <pc:spChg chg="mod">
          <ac:chgData name="Kalika Lacy" userId="" providerId="" clId="Web-{230556F0-8BC6-493E-B9FA-3739D580F9A4}" dt="2023-01-10T14:59:00.831" v="446" actId="20577"/>
          <ac:spMkLst>
            <pc:docMk/>
            <pc:sldMk cId="2058094595" sldId="336"/>
            <ac:spMk id="13" creationId="{573E57FE-0B6B-4440-B802-B6F53AB6D68E}"/>
          </ac:spMkLst>
        </pc:spChg>
      </pc:sldChg>
      <pc:sldChg chg="del">
        <pc:chgData name="Kalika Lacy" userId="" providerId="" clId="Web-{230556F0-8BC6-493E-B9FA-3739D580F9A4}" dt="2023-01-09T21:35:43.947" v="68"/>
        <pc:sldMkLst>
          <pc:docMk/>
          <pc:sldMk cId="2473310868" sldId="338"/>
        </pc:sldMkLst>
      </pc:sldChg>
      <pc:sldChg chg="addSp modSp ord">
        <pc:chgData name="Kalika Lacy" userId="" providerId="" clId="Web-{230556F0-8BC6-493E-B9FA-3739D580F9A4}" dt="2023-01-10T14:51:01.975" v="333" actId="1076"/>
        <pc:sldMkLst>
          <pc:docMk/>
          <pc:sldMk cId="1346832199" sldId="339"/>
        </pc:sldMkLst>
        <pc:spChg chg="mod">
          <ac:chgData name="Kalika Lacy" userId="" providerId="" clId="Web-{230556F0-8BC6-493E-B9FA-3739D580F9A4}" dt="2023-01-10T14:49:33.380" v="303" actId="1076"/>
          <ac:spMkLst>
            <pc:docMk/>
            <pc:sldMk cId="1346832199" sldId="339"/>
            <ac:spMk id="2" creationId="{8988001C-630C-9A48-9FD6-59473AEB2CD3}"/>
          </ac:spMkLst>
        </pc:spChg>
        <pc:spChg chg="add mod">
          <ac:chgData name="Kalika Lacy" userId="" providerId="" clId="Web-{230556F0-8BC6-493E-B9FA-3739D580F9A4}" dt="2023-01-10T14:51:01.975" v="333" actId="1076"/>
          <ac:spMkLst>
            <pc:docMk/>
            <pc:sldMk cId="1346832199" sldId="339"/>
            <ac:spMk id="3" creationId="{75EF9A9E-BF4C-B1FD-98C3-9BEBAFAB41DD}"/>
          </ac:spMkLst>
        </pc:spChg>
        <pc:spChg chg="mod">
          <ac:chgData name="Kalika Lacy" userId="" providerId="" clId="Web-{230556F0-8BC6-493E-B9FA-3739D580F9A4}" dt="2023-01-10T14:48:54.144" v="286" actId="20577"/>
          <ac:spMkLst>
            <pc:docMk/>
            <pc:sldMk cId="1346832199" sldId="339"/>
            <ac:spMk id="8" creationId="{0D2423DE-A966-BA0D-89F9-6C34D3D06D83}"/>
          </ac:spMkLst>
        </pc:spChg>
      </pc:sldChg>
      <pc:sldChg chg="new del">
        <pc:chgData name="Kalika Lacy" userId="" providerId="" clId="Web-{230556F0-8BC6-493E-B9FA-3739D580F9A4}" dt="2023-01-09T21:40:28.109" v="181"/>
        <pc:sldMkLst>
          <pc:docMk/>
          <pc:sldMk cId="1582749762" sldId="340"/>
        </pc:sldMkLst>
      </pc:sldChg>
      <pc:sldChg chg="delSp modSp add del ord replId">
        <pc:chgData name="Kalika Lacy" userId="" providerId="" clId="Web-{230556F0-8BC6-493E-B9FA-3739D580F9A4}" dt="2023-01-10T15:01:06.365" v="565" actId="20577"/>
        <pc:sldMkLst>
          <pc:docMk/>
          <pc:sldMk cId="4165039934" sldId="340"/>
        </pc:sldMkLst>
        <pc:spChg chg="mod">
          <ac:chgData name="Kalika Lacy" userId="" providerId="" clId="Web-{230556F0-8BC6-493E-B9FA-3739D580F9A4}" dt="2023-01-09T21:41:24.157" v="217" actId="20577"/>
          <ac:spMkLst>
            <pc:docMk/>
            <pc:sldMk cId="4165039934" sldId="340"/>
            <ac:spMk id="2" creationId="{981B1427-8F6F-D343-BE26-67E849BEC7B1}"/>
          </ac:spMkLst>
        </pc:spChg>
        <pc:spChg chg="del">
          <ac:chgData name="Kalika Lacy" userId="" providerId="" clId="Web-{230556F0-8BC6-493E-B9FA-3739D580F9A4}" dt="2023-01-09T21:41:06.782" v="206"/>
          <ac:spMkLst>
            <pc:docMk/>
            <pc:sldMk cId="4165039934" sldId="340"/>
            <ac:spMk id="3" creationId="{772FCF8A-EEC7-9FD4-DF8F-740C6F6A9503}"/>
          </ac:spMkLst>
        </pc:spChg>
        <pc:spChg chg="mod">
          <ac:chgData name="Kalika Lacy" userId="" providerId="" clId="Web-{230556F0-8BC6-493E-B9FA-3739D580F9A4}" dt="2023-01-10T15:01:06.365" v="565" actId="20577"/>
          <ac:spMkLst>
            <pc:docMk/>
            <pc:sldMk cId="4165039934" sldId="340"/>
            <ac:spMk id="4" creationId="{6C907CF2-85BD-A04E-893C-0E663E531397}"/>
          </ac:spMkLst>
        </pc:spChg>
        <pc:spChg chg="del">
          <ac:chgData name="Kalika Lacy" userId="" providerId="" clId="Web-{230556F0-8BC6-493E-B9FA-3739D580F9A4}" dt="2023-01-09T21:41:08.594" v="209"/>
          <ac:spMkLst>
            <pc:docMk/>
            <pc:sldMk cId="4165039934" sldId="340"/>
            <ac:spMk id="8" creationId="{0A89FBE8-3AF9-5D75-EEDC-D531CD073D78}"/>
          </ac:spMkLst>
        </pc:spChg>
        <pc:picChg chg="del">
          <ac:chgData name="Kalika Lacy" userId="" providerId="" clId="Web-{230556F0-8BC6-493E-B9FA-3739D580F9A4}" dt="2023-01-09T21:41:07.579" v="207"/>
          <ac:picMkLst>
            <pc:docMk/>
            <pc:sldMk cId="4165039934" sldId="340"/>
            <ac:picMk id="5" creationId="{9C49DB43-4FD2-5543-A58E-A324EA8EF206}"/>
          </ac:picMkLst>
        </pc:picChg>
        <pc:picChg chg="del">
          <ac:chgData name="Kalika Lacy" userId="" providerId="" clId="Web-{230556F0-8BC6-493E-B9FA-3739D580F9A4}" dt="2023-01-09T21:41:08.032" v="208"/>
          <ac:picMkLst>
            <pc:docMk/>
            <pc:sldMk cId="4165039934" sldId="340"/>
            <ac:picMk id="7" creationId="{5952F1DA-E779-1142-BFB1-87DA14BCBEEC}"/>
          </ac:picMkLst>
        </pc:picChg>
      </pc:sldChg>
      <pc:sldChg chg="addSp delSp modSp ord">
        <pc:chgData name="Kalika Lacy" userId="" providerId="" clId="Web-{230556F0-8BC6-493E-B9FA-3739D580F9A4}" dt="2023-01-10T14:48:43.816" v="280"/>
        <pc:sldMkLst>
          <pc:docMk/>
          <pc:sldMk cId="3263713726" sldId="341"/>
        </pc:sldMkLst>
        <pc:spChg chg="mod">
          <ac:chgData name="Kalika Lacy" userId="" providerId="" clId="Web-{230556F0-8BC6-493E-B9FA-3739D580F9A4}" dt="2023-01-10T14:46:11.922" v="264" actId="1076"/>
          <ac:spMkLst>
            <pc:docMk/>
            <pc:sldMk cId="3263713726" sldId="341"/>
            <ac:spMk id="2" creationId="{1693E848-D529-DDCC-215E-AAC32D548A77}"/>
          </ac:spMkLst>
        </pc:spChg>
        <pc:spChg chg="del">
          <ac:chgData name="Kalika Lacy" userId="" providerId="" clId="Web-{230556F0-8BC6-493E-B9FA-3739D580F9A4}" dt="2023-01-10T14:44:39.404" v="221"/>
          <ac:spMkLst>
            <pc:docMk/>
            <pc:sldMk cId="3263713726" sldId="341"/>
            <ac:spMk id="3" creationId="{044E0C9A-9444-5EB2-E173-C05F1D74CC7A}"/>
          </ac:spMkLst>
        </pc:spChg>
        <pc:spChg chg="mod">
          <ac:chgData name="Kalika Lacy" userId="" providerId="" clId="Web-{230556F0-8BC6-493E-B9FA-3739D580F9A4}" dt="2023-01-10T14:47:14.064" v="272" actId="20577"/>
          <ac:spMkLst>
            <pc:docMk/>
            <pc:sldMk cId="3263713726" sldId="341"/>
            <ac:spMk id="4" creationId="{629D364C-7B9C-8C20-0496-4079C7598337}"/>
          </ac:spMkLst>
        </pc:spChg>
        <pc:picChg chg="add mod">
          <ac:chgData name="Kalika Lacy" userId="" providerId="" clId="Web-{230556F0-8BC6-493E-B9FA-3739D580F9A4}" dt="2023-01-10T14:47:06.314" v="269" actId="14100"/>
          <ac:picMkLst>
            <pc:docMk/>
            <pc:sldMk cId="3263713726" sldId="341"/>
            <ac:picMk id="6" creationId="{65006356-B0E2-D22D-4C6A-4EF4E2023B14}"/>
          </ac:picMkLst>
        </pc:picChg>
      </pc:sldChg>
    </pc:docChg>
  </pc:docChgLst>
  <pc:docChgLst>
    <pc:chgData name="Kalika Lacy" userId="67BgyIbMvjyOq9+z4XOTpm9QRq64ELBBrnLCQvtVsLs=" providerId="None" clId="Web-{622EAB9E-EF22-46C3-92E8-AA77E4F5E6D1}"/>
    <pc:docChg chg="modSld">
      <pc:chgData name="Kalika Lacy" userId="67BgyIbMvjyOq9+z4XOTpm9QRq64ELBBrnLCQvtVsLs=" providerId="None" clId="Web-{622EAB9E-EF22-46C3-92E8-AA77E4F5E6D1}" dt="2023-06-01T11:36:18.650" v="81" actId="1076"/>
      <pc:docMkLst>
        <pc:docMk/>
      </pc:docMkLst>
      <pc:sldChg chg="addSp delSp modSp">
        <pc:chgData name="Kalika Lacy" userId="67BgyIbMvjyOq9+z4XOTpm9QRq64ELBBrnLCQvtVsLs=" providerId="None" clId="Web-{622EAB9E-EF22-46C3-92E8-AA77E4F5E6D1}" dt="2023-06-01T11:36:18.650" v="81" actId="1076"/>
        <pc:sldMkLst>
          <pc:docMk/>
          <pc:sldMk cId="177037018" sldId="310"/>
        </pc:sldMkLst>
        <pc:spChg chg="mod">
          <ac:chgData name="Kalika Lacy" userId="67BgyIbMvjyOq9+z4XOTpm9QRq64ELBBrnLCQvtVsLs=" providerId="None" clId="Web-{622EAB9E-EF22-46C3-92E8-AA77E4F5E6D1}" dt="2023-06-01T11:36:18.650" v="81" actId="1076"/>
          <ac:spMkLst>
            <pc:docMk/>
            <pc:sldMk cId="177037018" sldId="310"/>
            <ac:spMk id="3" creationId="{772FCF8A-EEC7-9FD4-DF8F-740C6F6A9503}"/>
          </ac:spMkLst>
        </pc:spChg>
        <pc:picChg chg="del mod">
          <ac:chgData name="Kalika Lacy" userId="67BgyIbMvjyOq9+z4XOTpm9QRq64ELBBrnLCQvtVsLs=" providerId="None" clId="Web-{622EAB9E-EF22-46C3-92E8-AA77E4F5E6D1}" dt="2023-06-01T11:35:04.367" v="21"/>
          <ac:picMkLst>
            <pc:docMk/>
            <pc:sldMk cId="177037018" sldId="310"/>
            <ac:picMk id="5" creationId="{9C49DB43-4FD2-5543-A58E-A324EA8EF206}"/>
          </ac:picMkLst>
        </pc:picChg>
        <pc:picChg chg="add mod">
          <ac:chgData name="Kalika Lacy" userId="67BgyIbMvjyOq9+z4XOTpm9QRq64ELBBrnLCQvtVsLs=" providerId="None" clId="Web-{622EAB9E-EF22-46C3-92E8-AA77E4F5E6D1}" dt="2023-06-01T11:36:18.634" v="80" actId="1076"/>
          <ac:picMkLst>
            <pc:docMk/>
            <pc:sldMk cId="177037018" sldId="310"/>
            <ac:picMk id="9" creationId="{550F58E5-2532-85A7-50B4-F78CAE424F79}"/>
          </ac:picMkLst>
        </pc:picChg>
      </pc:sldChg>
    </pc:docChg>
  </pc:docChgLst>
  <pc:docChgLst>
    <pc:chgData name="Jessica Lindsay Jud" userId="HEUBJcrec4UxfL3wSwynWH3dmnpCcA+DpVM3qETapRU=" providerId="None" clId="Web-{2B0FBF6A-1CE5-41F5-BD2B-80757833CE8A}"/>
    <pc:docChg chg="modSld">
      <pc:chgData name="Jessica Lindsay Jud" userId="HEUBJcrec4UxfL3wSwynWH3dmnpCcA+DpVM3qETapRU=" providerId="None" clId="Web-{2B0FBF6A-1CE5-41F5-BD2B-80757833CE8A}" dt="2023-01-12T15:57:49.410" v="18" actId="1076"/>
      <pc:docMkLst>
        <pc:docMk/>
      </pc:docMkLst>
      <pc:sldChg chg="modSp">
        <pc:chgData name="Jessica Lindsay Jud" userId="HEUBJcrec4UxfL3wSwynWH3dmnpCcA+DpVM3qETapRU=" providerId="None" clId="Web-{2B0FBF6A-1CE5-41F5-BD2B-80757833CE8A}" dt="2023-01-12T15:56:01.392" v="13" actId="20577"/>
        <pc:sldMkLst>
          <pc:docMk/>
          <pc:sldMk cId="2058094595" sldId="336"/>
        </pc:sldMkLst>
        <pc:spChg chg="mod">
          <ac:chgData name="Jessica Lindsay Jud" userId="HEUBJcrec4UxfL3wSwynWH3dmnpCcA+DpVM3qETapRU=" providerId="None" clId="Web-{2B0FBF6A-1CE5-41F5-BD2B-80757833CE8A}" dt="2023-01-12T15:56:01.392" v="13" actId="20577"/>
          <ac:spMkLst>
            <pc:docMk/>
            <pc:sldMk cId="2058094595" sldId="336"/>
            <ac:spMk id="13" creationId="{573E57FE-0B6B-4440-B802-B6F53AB6D68E}"/>
          </ac:spMkLst>
        </pc:spChg>
      </pc:sldChg>
      <pc:sldChg chg="modSp">
        <pc:chgData name="Jessica Lindsay Jud" userId="HEUBJcrec4UxfL3wSwynWH3dmnpCcA+DpVM3qETapRU=" providerId="None" clId="Web-{2B0FBF6A-1CE5-41F5-BD2B-80757833CE8A}" dt="2023-01-12T15:57:05.378" v="16" actId="1076"/>
        <pc:sldMkLst>
          <pc:docMk/>
          <pc:sldMk cId="4165039934" sldId="340"/>
        </pc:sldMkLst>
        <pc:spChg chg="mod">
          <ac:chgData name="Jessica Lindsay Jud" userId="HEUBJcrec4UxfL3wSwynWH3dmnpCcA+DpVM3qETapRU=" providerId="None" clId="Web-{2B0FBF6A-1CE5-41F5-BD2B-80757833CE8A}" dt="2023-01-12T15:57:05.378" v="16" actId="1076"/>
          <ac:spMkLst>
            <pc:docMk/>
            <pc:sldMk cId="4165039934" sldId="340"/>
            <ac:spMk id="4" creationId="{6C907CF2-85BD-A04E-893C-0E663E531397}"/>
          </ac:spMkLst>
        </pc:spChg>
      </pc:sldChg>
      <pc:sldChg chg="modSp">
        <pc:chgData name="Jessica Lindsay Jud" userId="HEUBJcrec4UxfL3wSwynWH3dmnpCcA+DpVM3qETapRU=" providerId="None" clId="Web-{2B0FBF6A-1CE5-41F5-BD2B-80757833CE8A}" dt="2023-01-12T15:57:49.410" v="18" actId="1076"/>
        <pc:sldMkLst>
          <pc:docMk/>
          <pc:sldMk cId="3263713726" sldId="341"/>
        </pc:sldMkLst>
        <pc:picChg chg="mod">
          <ac:chgData name="Jessica Lindsay Jud" userId="HEUBJcrec4UxfL3wSwynWH3dmnpCcA+DpVM3qETapRU=" providerId="None" clId="Web-{2B0FBF6A-1CE5-41F5-BD2B-80757833CE8A}" dt="2023-01-12T15:57:49.410" v="18" actId="1076"/>
          <ac:picMkLst>
            <pc:docMk/>
            <pc:sldMk cId="3263713726" sldId="341"/>
            <ac:picMk id="6" creationId="{65006356-B0E2-D22D-4C6A-4EF4E2023B14}"/>
          </ac:picMkLst>
        </pc:picChg>
      </pc:sldChg>
    </pc:docChg>
  </pc:docChgLst>
  <pc:docChgLst>
    <pc:chgData name="Kalika Lacy" userId="67BgyIbMvjyOq9+z4XOTpm9QRq64ELBBrnLCQvtVsLs=" providerId="None" clId="Web-{DC92FD24-268D-4560-ABC0-8F6EE9EEA54E}"/>
    <pc:docChg chg="modSld">
      <pc:chgData name="Kalika Lacy" userId="67BgyIbMvjyOq9+z4XOTpm9QRq64ELBBrnLCQvtVsLs=" providerId="None" clId="Web-{DC92FD24-268D-4560-ABC0-8F6EE9EEA54E}" dt="2023-06-01T12:53:41.288" v="2" actId="20577"/>
      <pc:docMkLst>
        <pc:docMk/>
      </pc:docMkLst>
      <pc:sldChg chg="modSp">
        <pc:chgData name="Kalika Lacy" userId="67BgyIbMvjyOq9+z4XOTpm9QRq64ELBBrnLCQvtVsLs=" providerId="None" clId="Web-{DC92FD24-268D-4560-ABC0-8F6EE9EEA54E}" dt="2023-06-01T12:53:41.288" v="2" actId="20577"/>
        <pc:sldMkLst>
          <pc:docMk/>
          <pc:sldMk cId="569189636" sldId="351"/>
        </pc:sldMkLst>
        <pc:spChg chg="mod">
          <ac:chgData name="Kalika Lacy" userId="67BgyIbMvjyOq9+z4XOTpm9QRq64ELBBrnLCQvtVsLs=" providerId="None" clId="Web-{DC92FD24-268D-4560-ABC0-8F6EE9EEA54E}" dt="2023-06-01T12:53:41.288" v="2" actId="20577"/>
          <ac:spMkLst>
            <pc:docMk/>
            <pc:sldMk cId="569189636" sldId="351"/>
            <ac:spMk id="4" creationId="{8370D928-A914-FE71-3DEE-FCFCF7817301}"/>
          </ac:spMkLst>
        </pc:spChg>
      </pc:sldChg>
    </pc:docChg>
  </pc:docChgLst>
  <pc:docChgLst>
    <pc:chgData name="Kalika Lacy" userId="67BgyIbMvjyOq9+z4XOTpm9QRq64ELBBrnLCQvtVsLs=" providerId="None" clId="Web-{E9EBAF23-0B79-4433-A469-D3FE87815EE3}"/>
    <pc:docChg chg="modSld">
      <pc:chgData name="Kalika Lacy" userId="67BgyIbMvjyOq9+z4XOTpm9QRq64ELBBrnLCQvtVsLs=" providerId="None" clId="Web-{E9EBAF23-0B79-4433-A469-D3FE87815EE3}" dt="2023-01-12T15:07:59.476" v="0" actId="20577"/>
      <pc:docMkLst>
        <pc:docMk/>
      </pc:docMkLst>
      <pc:sldChg chg="modSp">
        <pc:chgData name="Kalika Lacy" userId="67BgyIbMvjyOq9+z4XOTpm9QRq64ELBBrnLCQvtVsLs=" providerId="None" clId="Web-{E9EBAF23-0B79-4433-A469-D3FE87815EE3}" dt="2023-01-12T15:07:59.476" v="0" actId="20577"/>
        <pc:sldMkLst>
          <pc:docMk/>
          <pc:sldMk cId="2058094595" sldId="336"/>
        </pc:sldMkLst>
        <pc:spChg chg="mod">
          <ac:chgData name="Kalika Lacy" userId="67BgyIbMvjyOq9+z4XOTpm9QRq64ELBBrnLCQvtVsLs=" providerId="None" clId="Web-{E9EBAF23-0B79-4433-A469-D3FE87815EE3}" dt="2023-01-12T15:07:59.476" v="0" actId="20577"/>
          <ac:spMkLst>
            <pc:docMk/>
            <pc:sldMk cId="2058094595" sldId="336"/>
            <ac:spMk id="13" creationId="{573E57FE-0B6B-4440-B802-B6F53AB6D68E}"/>
          </ac:spMkLst>
        </pc:spChg>
      </pc:sldChg>
    </pc:docChg>
  </pc:docChgLst>
  <pc:docChgLst>
    <pc:chgData name="Kalika Lacy" userId="67BgyIbMvjyOq9+z4XOTpm9QRq64ELBBrnLCQvtVsLs=" providerId="None" clId="Web-{230556F0-8BC6-493E-B9FA-3739D580F9A4}"/>
    <pc:docChg chg="addSld delSld modSld">
      <pc:chgData name="Kalika Lacy" userId="67BgyIbMvjyOq9+z4XOTpm9QRq64ELBBrnLCQvtVsLs=" providerId="None" clId="Web-{230556F0-8BC6-493E-B9FA-3739D580F9A4}" dt="2023-01-10T14:42:13.369" v="11"/>
      <pc:docMkLst>
        <pc:docMk/>
      </pc:docMkLst>
      <pc:sldChg chg="modSp del">
        <pc:chgData name="Kalika Lacy" userId="67BgyIbMvjyOq9+z4XOTpm9QRq64ELBBrnLCQvtVsLs=" providerId="None" clId="Web-{230556F0-8BC6-493E-B9FA-3739D580F9A4}" dt="2023-01-09T20:32:15.556" v="6"/>
        <pc:sldMkLst>
          <pc:docMk/>
          <pc:sldMk cId="3806871987" sldId="256"/>
        </pc:sldMkLst>
        <pc:spChg chg="mod">
          <ac:chgData name="Kalika Lacy" userId="67BgyIbMvjyOq9+z4XOTpm9QRq64ELBBrnLCQvtVsLs=" providerId="None" clId="Web-{230556F0-8BC6-493E-B9FA-3739D580F9A4}" dt="2023-01-09T20:31:59.852" v="2" actId="20577"/>
          <ac:spMkLst>
            <pc:docMk/>
            <pc:sldMk cId="3806871987" sldId="256"/>
            <ac:spMk id="3" creationId="{AC972C6B-572D-A940-1400-040301C9AD3F}"/>
          </ac:spMkLst>
        </pc:spChg>
      </pc:sldChg>
      <pc:sldChg chg="addSp">
        <pc:chgData name="Kalika Lacy" userId="67BgyIbMvjyOq9+z4XOTpm9QRq64ELBBrnLCQvtVsLs=" providerId="None" clId="Web-{230556F0-8BC6-493E-B9FA-3739D580F9A4}" dt="2023-01-09T20:33:41.823" v="10"/>
        <pc:sldMkLst>
          <pc:docMk/>
          <pc:sldMk cId="3623823879" sldId="258"/>
        </pc:sldMkLst>
        <pc:spChg chg="add">
          <ac:chgData name="Kalika Lacy" userId="67BgyIbMvjyOq9+z4XOTpm9QRq64ELBBrnLCQvtVsLs=" providerId="None" clId="Web-{230556F0-8BC6-493E-B9FA-3739D580F9A4}" dt="2023-01-09T20:33:41.823" v="10"/>
          <ac:spMkLst>
            <pc:docMk/>
            <pc:sldMk cId="3623823879" sldId="258"/>
            <ac:spMk id="8" creationId="{33426588-2FEA-DF24-C79C-583CC16B83A9}"/>
          </ac:spMkLst>
        </pc:spChg>
        <pc:spChg chg="add">
          <ac:chgData name="Kalika Lacy" userId="67BgyIbMvjyOq9+z4XOTpm9QRq64ELBBrnLCQvtVsLs=" providerId="None" clId="Web-{230556F0-8BC6-493E-B9FA-3739D580F9A4}" dt="2023-01-09T20:33:41.823" v="10"/>
          <ac:spMkLst>
            <pc:docMk/>
            <pc:sldMk cId="3623823879" sldId="258"/>
            <ac:spMk id="9" creationId="{FDA0192E-309D-FAC4-D235-2B5DC7F042FC}"/>
          </ac:spMkLst>
        </pc:spChg>
        <pc:spChg chg="add">
          <ac:chgData name="Kalika Lacy" userId="67BgyIbMvjyOq9+z4XOTpm9QRq64ELBBrnLCQvtVsLs=" providerId="None" clId="Web-{230556F0-8BC6-493E-B9FA-3739D580F9A4}" dt="2023-01-09T20:33:41.823" v="10"/>
          <ac:spMkLst>
            <pc:docMk/>
            <pc:sldMk cId="3623823879" sldId="258"/>
            <ac:spMk id="10" creationId="{27FF6555-F5A6-E3B5-500B-A585BA23B608}"/>
          </ac:spMkLst>
        </pc:spChg>
        <pc:picChg chg="add">
          <ac:chgData name="Kalika Lacy" userId="67BgyIbMvjyOq9+z4XOTpm9QRq64ELBBrnLCQvtVsLs=" providerId="None" clId="Web-{230556F0-8BC6-493E-B9FA-3739D580F9A4}" dt="2023-01-09T20:33:41.823" v="10"/>
          <ac:picMkLst>
            <pc:docMk/>
            <pc:sldMk cId="3623823879" sldId="258"/>
            <ac:picMk id="3" creationId="{F7714763-C498-8867-1C46-A6619D67F02D}"/>
          </ac:picMkLst>
        </pc:picChg>
        <pc:picChg chg="add">
          <ac:chgData name="Kalika Lacy" userId="67BgyIbMvjyOq9+z4XOTpm9QRq64ELBBrnLCQvtVsLs=" providerId="None" clId="Web-{230556F0-8BC6-493E-B9FA-3739D580F9A4}" dt="2023-01-09T20:33:41.823" v="10"/>
          <ac:picMkLst>
            <pc:docMk/>
            <pc:sldMk cId="3623823879" sldId="258"/>
            <ac:picMk id="4" creationId="{D0DF0B98-7CE5-75C8-2F08-AC9D1DBF10BD}"/>
          </ac:picMkLst>
        </pc:picChg>
        <pc:picChg chg="add">
          <ac:chgData name="Kalika Lacy" userId="67BgyIbMvjyOq9+z4XOTpm9QRq64ELBBrnLCQvtVsLs=" providerId="None" clId="Web-{230556F0-8BC6-493E-B9FA-3739D580F9A4}" dt="2023-01-09T20:33:41.823" v="10"/>
          <ac:picMkLst>
            <pc:docMk/>
            <pc:sldMk cId="3623823879" sldId="258"/>
            <ac:picMk id="7" creationId="{4083F71E-F088-66EF-AF20-F258051276D6}"/>
          </ac:picMkLst>
        </pc:picChg>
      </pc:sldChg>
      <pc:sldChg chg="del">
        <pc:chgData name="Kalika Lacy" userId="67BgyIbMvjyOq9+z4XOTpm9QRq64ELBBrnLCQvtVsLs=" providerId="None" clId="Web-{230556F0-8BC6-493E-B9FA-3739D580F9A4}" dt="2023-01-09T20:32:33.759" v="9"/>
        <pc:sldMkLst>
          <pc:docMk/>
          <pc:sldMk cId="2416648699" sldId="315"/>
        </pc:sldMkLst>
      </pc:sldChg>
      <pc:sldChg chg="modSp add del">
        <pc:chgData name="Kalika Lacy" userId="67BgyIbMvjyOq9+z4XOTpm9QRq64ELBBrnLCQvtVsLs=" providerId="None" clId="Web-{230556F0-8BC6-493E-B9FA-3739D580F9A4}" dt="2023-01-09T20:32:21.540" v="8" actId="20577"/>
        <pc:sldMkLst>
          <pc:docMk/>
          <pc:sldMk cId="1346832199" sldId="339"/>
        </pc:sldMkLst>
        <pc:spChg chg="mod">
          <ac:chgData name="Kalika Lacy" userId="67BgyIbMvjyOq9+z4XOTpm9QRq64ELBBrnLCQvtVsLs=" providerId="None" clId="Web-{230556F0-8BC6-493E-B9FA-3739D580F9A4}" dt="2023-01-09T20:32:21.540" v="8" actId="20577"/>
          <ac:spMkLst>
            <pc:docMk/>
            <pc:sldMk cId="1346832199" sldId="339"/>
            <ac:spMk id="8" creationId="{0D2423DE-A966-BA0D-89F9-6C34D3D06D83}"/>
          </ac:spMkLst>
        </pc:spChg>
      </pc:sldChg>
      <pc:sldChg chg="new">
        <pc:chgData name="Kalika Lacy" userId="67BgyIbMvjyOq9+z4XOTpm9QRq64ELBBrnLCQvtVsLs=" providerId="None" clId="Web-{230556F0-8BC6-493E-B9FA-3739D580F9A4}" dt="2023-01-10T14:42:13.369" v="11"/>
        <pc:sldMkLst>
          <pc:docMk/>
          <pc:sldMk cId="3263713726" sldId="341"/>
        </pc:sldMkLst>
      </pc:sldChg>
    </pc:docChg>
  </pc:docChgLst>
  <pc:docChgLst>
    <pc:chgData name="Kalika Lacy" clId="Web-{619CA7BD-A7D3-4A4F-9121-F6804C3A3A97}"/>
    <pc:docChg chg="modSld">
      <pc:chgData name="Kalika Lacy" userId="" providerId="" clId="Web-{619CA7BD-A7D3-4A4F-9121-F6804C3A3A97}" dt="2023-01-12T16:06:51.641" v="8" actId="20577"/>
      <pc:docMkLst>
        <pc:docMk/>
      </pc:docMkLst>
      <pc:sldChg chg="modSp">
        <pc:chgData name="Kalika Lacy" userId="" providerId="" clId="Web-{619CA7BD-A7D3-4A4F-9121-F6804C3A3A97}" dt="2023-01-12T16:06:51.641" v="8" actId="20577"/>
        <pc:sldMkLst>
          <pc:docMk/>
          <pc:sldMk cId="2058094595" sldId="336"/>
        </pc:sldMkLst>
        <pc:spChg chg="mod">
          <ac:chgData name="Kalika Lacy" userId="" providerId="" clId="Web-{619CA7BD-A7D3-4A4F-9121-F6804C3A3A97}" dt="2023-01-12T16:06:51.641" v="8" actId="20577"/>
          <ac:spMkLst>
            <pc:docMk/>
            <pc:sldMk cId="2058094595" sldId="336"/>
            <ac:spMk id="3" creationId="{085D5C3F-03E4-1DAB-636A-412DA98B827C}"/>
          </ac:spMkLst>
        </pc:spChg>
      </pc:sldChg>
    </pc:docChg>
  </pc:docChgLst>
  <pc:docChgLst>
    <pc:chgData name="Naomi Ruth Mersinger" userId="MEgtVukoVpsqb8fadBwjWlKwiSlA2ihI+H388+t1W1I=" providerId="None" clId="Web-{8C4FE190-B942-4364-8A7C-DF9F5A802A02}"/>
    <pc:docChg chg="modSld">
      <pc:chgData name="Naomi Ruth Mersinger" userId="MEgtVukoVpsqb8fadBwjWlKwiSlA2ihI+H388+t1W1I=" providerId="None" clId="Web-{8C4FE190-B942-4364-8A7C-DF9F5A802A02}" dt="2023-01-12T15:40:14.746" v="10" actId="20577"/>
      <pc:docMkLst>
        <pc:docMk/>
      </pc:docMkLst>
      <pc:sldChg chg="modSp">
        <pc:chgData name="Naomi Ruth Mersinger" userId="MEgtVukoVpsqb8fadBwjWlKwiSlA2ihI+H388+t1W1I=" providerId="None" clId="Web-{8C4FE190-B942-4364-8A7C-DF9F5A802A02}" dt="2023-01-12T15:40:14.746" v="10" actId="20577"/>
        <pc:sldMkLst>
          <pc:docMk/>
          <pc:sldMk cId="2058094595" sldId="336"/>
        </pc:sldMkLst>
        <pc:spChg chg="mod">
          <ac:chgData name="Naomi Ruth Mersinger" userId="MEgtVukoVpsqb8fadBwjWlKwiSlA2ihI+H388+t1W1I=" providerId="None" clId="Web-{8C4FE190-B942-4364-8A7C-DF9F5A802A02}" dt="2023-01-12T15:40:14.746" v="10" actId="20577"/>
          <ac:spMkLst>
            <pc:docMk/>
            <pc:sldMk cId="2058094595" sldId="336"/>
            <ac:spMk id="3" creationId="{085D5C3F-03E4-1DAB-636A-412DA98B827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49A9EF-6EB3-EB4A-826F-88FDF7057E83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D14AA-D9FF-A642-8B2E-087694AEF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61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Acumin Pro SemiCondensed" panose="020B0506020202020204" pitchFamily="34" charset="77"/>
              </a:rPr>
              <a:t>SDSS 2022: Wednesday, June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D14AA-D9FF-A642-8B2E-087694AEF5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19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D14AA-D9FF-A642-8B2E-087694AEF5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76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ssibility 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A6EDC9-F3BC-EE48-AE4D-DDB8E91A2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0187" y="6046655"/>
            <a:ext cx="3594854" cy="385072"/>
          </a:xfrm>
          <a:prstGeom prst="rect">
            <a:avLst/>
          </a:prstGeom>
        </p:spPr>
      </p:pic>
      <p:sp>
        <p:nvSpPr>
          <p:cNvPr id="11" name="PPT Accessibility">
            <a:extLst>
              <a:ext uri="{FF2B5EF4-FFF2-40B4-BE49-F238E27FC236}">
                <a16:creationId xmlns:a16="http://schemas.microsoft.com/office/drawing/2014/main" id="{7218C6A0-FE47-3C49-9974-F3CABE12FB6E}"/>
              </a:ext>
            </a:extLst>
          </p:cNvPr>
          <p:cNvSpPr txBox="1"/>
          <p:nvPr userDrawn="1"/>
        </p:nvSpPr>
        <p:spPr>
          <a:xfrm>
            <a:off x="1110838" y="1877220"/>
            <a:ext cx="612875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ffectLst/>
                <a:latin typeface="Acumin Pro" panose="020B0504020202020204" pitchFamily="34" charset="77"/>
              </a:rPr>
              <a:t>Support the Purdue University brand in your presentations by using a brand-friendly template. This template uses an accessible master layout. Please note that some changes </a:t>
            </a:r>
            <a:br>
              <a:rPr lang="en-US">
                <a:solidFill>
                  <a:schemeClr val="bg1"/>
                </a:solidFill>
                <a:effectLst/>
                <a:latin typeface="Acumin Pro" panose="020B0504020202020204" pitchFamily="34" charset="77"/>
              </a:rPr>
            </a:br>
            <a:r>
              <a:rPr lang="en-US">
                <a:solidFill>
                  <a:schemeClr val="bg1"/>
                </a:solidFill>
                <a:effectLst/>
                <a:latin typeface="Acumin Pro" panose="020B0504020202020204" pitchFamily="34" charset="77"/>
              </a:rPr>
              <a:t>to the PowerPoint template could impact accessibility by those with disabilities. Follow the instructions provided by Microsoft Office to ensure that your PowerPoint presentations are accessible to all users: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PPT Accessibility URL" descr="PPT Accessibility URL">
            <a:extLst>
              <a:ext uri="{FF2B5EF4-FFF2-40B4-BE49-F238E27FC236}">
                <a16:creationId xmlns:a16="http://schemas.microsoft.com/office/drawing/2014/main" id="{BA1A708E-CC6F-5046-B62E-67EF72C834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1110837" y="4133385"/>
            <a:ext cx="5765747" cy="754822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1800" b="0" i="0" cap="none" spc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https://</a:t>
            </a:r>
            <a:r>
              <a:rPr lang="en-US" err="1">
                <a:solidFill>
                  <a:schemeClr val="accent1"/>
                </a:solidFill>
              </a:rPr>
              <a:t>support.office.com</a:t>
            </a:r>
            <a:r>
              <a:rPr lang="en-US">
                <a:solidFill>
                  <a:schemeClr val="accent1"/>
                </a:solidFill>
              </a:rPr>
              <a:t>/</a:t>
            </a:r>
            <a:r>
              <a:rPr lang="en-US" err="1">
                <a:solidFill>
                  <a:schemeClr val="accent1"/>
                </a:solidFill>
              </a:rPr>
              <a:t>en</a:t>
            </a:r>
            <a:r>
              <a:rPr lang="en-US">
                <a:solidFill>
                  <a:schemeClr val="accent1"/>
                </a:solidFill>
              </a:rPr>
              <a:t>-us/article/Make-your-PowerPoint-presentations-accessible-6f7772b2-2f33-4bd2-8ca7-dae3b2b3ef25</a:t>
            </a:r>
          </a:p>
        </p:txBody>
      </p:sp>
      <p:pic>
        <p:nvPicPr>
          <p:cNvPr id="29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0" y="310959"/>
            <a:ext cx="1778000" cy="6858000"/>
          </a:xfrm>
          <a:prstGeom prst="rect">
            <a:avLst/>
          </a:prstGeom>
        </p:spPr>
      </p:pic>
      <p:sp>
        <p:nvSpPr>
          <p:cNvPr id="19" name="Date">
            <a:extLst>
              <a:ext uri="{FF2B5EF4-FFF2-40B4-BE49-F238E27FC236}">
                <a16:creationId xmlns:a16="http://schemas.microsoft.com/office/drawing/2014/main" id="{AAF94E19-ED71-7845-B4E1-5D3EA4F2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4206" y="6202177"/>
            <a:ext cx="856701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6/1/2023</a:t>
            </a:fld>
            <a:endParaRPr lang="en-US"/>
          </a:p>
        </p:txBody>
      </p:sp>
      <p:cxnSp>
        <p:nvCxnSpPr>
          <p:cNvPr id="22" name="Line">
            <a:extLst>
              <a:ext uri="{FF2B5EF4-FFF2-40B4-BE49-F238E27FC236}">
                <a16:creationId xmlns:a16="http://schemas.microsoft.com/office/drawing/2014/main" id="{6E05FCF8-5823-9D4D-B7F3-412E5BDD4E01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">
            <a:extLst>
              <a:ext uri="{FF2B5EF4-FFF2-40B4-BE49-F238E27FC236}">
                <a16:creationId xmlns:a16="http://schemas.microsoft.com/office/drawing/2014/main" id="{14A543BD-A296-7346-B649-5BA6489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3374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88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264">
          <p15:clr>
            <a:srgbClr val="FBAE40"/>
          </p15:clr>
        </p15:guide>
        <p15:guide id="8" orient="horz" pos="192">
          <p15:clr>
            <a:srgbClr val="FBAE40"/>
          </p15:clr>
        </p15:guide>
        <p15:guide id="9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ld Background">
            <a:extLst>
              <a:ext uri="{FF2B5EF4-FFF2-40B4-BE49-F238E27FC236}">
                <a16:creationId xmlns:a16="http://schemas.microsoft.com/office/drawing/2014/main" id="{EACB2F0C-1C3D-CD48-AD13-7B5AD683F7C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116116" y="1626244"/>
            <a:ext cx="5933959" cy="1523494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0000"/>
              </a:lnSpc>
              <a:defRPr sz="6000" b="1" i="1" spc="0">
                <a:solidFill>
                  <a:schemeClr val="bg1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/>
              <a:t>Title Slide </a:t>
            </a:r>
            <a:r>
              <a:rPr lang="en-US" err="1"/>
              <a:t>Acumin</a:t>
            </a:r>
            <a:r>
              <a:rPr lang="en-US"/>
              <a:t> Pro Extra Cond Bold Italic 60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1121760" y="3990084"/>
            <a:ext cx="5322202" cy="336015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</a:t>
            </a:r>
            <a:r>
              <a:rPr lang="en-US" err="1"/>
              <a:t>Acumin</a:t>
            </a:r>
            <a:r>
              <a:rPr lang="en-US"/>
              <a:t> Pro Semi Cond Bold 22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25" name="Black Triangle">
            <a:extLst>
              <a:ext uri="{FF2B5EF4-FFF2-40B4-BE49-F238E27FC236}">
                <a16:creationId xmlns:a16="http://schemas.microsoft.com/office/drawing/2014/main" id="{B39FD579-3334-AA49-8C7F-768033BE0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6/1/2023</a:t>
            </a:fld>
            <a:endParaRPr lang="en-US"/>
          </a:p>
        </p:txBody>
      </p:sp>
      <p:cxnSp>
        <p:nvCxnSpPr>
          <p:cNvPr id="33" name="Line">
            <a:extLst>
              <a:ext uri="{FF2B5EF4-FFF2-40B4-BE49-F238E27FC236}">
                <a16:creationId xmlns:a16="http://schemas.microsoft.com/office/drawing/2014/main" id="{E61121D3-034C-A148-89AD-C240C1E7F6F7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>
          <a:xfrm>
            <a:off x="8410660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EAF459-0CB3-F144-B05E-98A46CE52C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187" y="6046656"/>
            <a:ext cx="3596361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0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8" pos="6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Cop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lack Bar">
            <a:extLst>
              <a:ext uri="{FF2B5EF4-FFF2-40B4-BE49-F238E27FC236}">
                <a16:creationId xmlns:a16="http://schemas.microsoft.com/office/drawing/2014/main" id="{6283C7A5-FA96-634B-82F6-99BF44D2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" y="0"/>
            <a:ext cx="8636000" cy="9144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562175" y="451426"/>
            <a:ext cx="6925732" cy="5124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/>
              <a:t>Title </a:t>
            </a:r>
            <a:r>
              <a:rPr lang="en-US" err="1"/>
              <a:t>Acumin</a:t>
            </a:r>
            <a:r>
              <a:rPr lang="en-US"/>
              <a:t> Pro Extra Cond Bold Italic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1117213" y="1345166"/>
            <a:ext cx="5491495" cy="341599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</a:t>
            </a:r>
            <a:r>
              <a:rPr lang="en-US" err="1"/>
              <a:t>Acumin</a:t>
            </a:r>
            <a:r>
              <a:rPr lang="en-US"/>
              <a:t> Pro Semi Cond Bold 22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5" name="Body Text">
            <a:extLst>
              <a:ext uri="{FF2B5EF4-FFF2-40B4-BE49-F238E27FC236}">
                <a16:creationId xmlns:a16="http://schemas.microsoft.com/office/drawing/2014/main" id="{9F798712-4535-8340-942F-27FFD5E3FE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21465" y="1962540"/>
            <a:ext cx="5524500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  <a:p>
            <a:pPr lvl="0"/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</p:txBody>
      </p:sp>
      <p:cxnSp>
        <p:nvCxnSpPr>
          <p:cNvPr id="30" name="Line">
            <a:extLst>
              <a:ext uri="{FF2B5EF4-FFF2-40B4-BE49-F238E27FC236}">
                <a16:creationId xmlns:a16="http://schemas.microsoft.com/office/drawing/2014/main" id="{58350E96-57A4-414B-9B8B-1430C2B4D38E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">
            <a:extLst>
              <a:ext uri="{FF2B5EF4-FFF2-40B4-BE49-F238E27FC236}">
                <a16:creationId xmlns:a16="http://schemas.microsoft.com/office/drawing/2014/main" id="{49E8753C-A442-034F-B0F4-92D22B324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3374" y="6181281"/>
            <a:ext cx="36576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3A1A00-8A90-774F-A775-0B7456CBEA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187" y="6046655"/>
            <a:ext cx="3594854" cy="3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54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32">
          <p15:clr>
            <a:srgbClr val="FBAE40"/>
          </p15:clr>
        </p15:guide>
        <p15:guide id="7" pos="984">
          <p15:clr>
            <a:srgbClr val="FBAE40"/>
          </p15:clr>
        </p15:guide>
        <p15:guide id="8" pos="696">
          <p15:clr>
            <a:srgbClr val="FBAE40"/>
          </p15:clr>
        </p15:guide>
        <p15:guide id="9" pos="11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Copy &amp; Pic/Char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lack Bar">
            <a:extLst>
              <a:ext uri="{FF2B5EF4-FFF2-40B4-BE49-F238E27FC236}">
                <a16:creationId xmlns:a16="http://schemas.microsoft.com/office/drawing/2014/main" id="{87C91AFD-CCD5-AA40-82FE-4B69C615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" y="0"/>
            <a:ext cx="8636000" cy="914400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73768DE6-FB80-874D-8DE0-986B46F1FD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562175" y="448354"/>
            <a:ext cx="6925732" cy="5124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/>
              <a:t>Title </a:t>
            </a:r>
            <a:r>
              <a:rPr lang="en-US" err="1"/>
              <a:t>Acumin</a:t>
            </a:r>
            <a:r>
              <a:rPr lang="en-US"/>
              <a:t> Pro Extra Cond Bold Italic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1117679" y="1345166"/>
            <a:ext cx="5466371" cy="338554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</a:t>
            </a:r>
            <a:r>
              <a:rPr lang="en-US" err="1"/>
              <a:t>Acumin</a:t>
            </a:r>
            <a:r>
              <a:rPr lang="en-US"/>
              <a:t> Pro Semi Cond Bold 22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9" name="Body Text">
            <a:extLst>
              <a:ext uri="{FF2B5EF4-FFF2-40B4-BE49-F238E27FC236}">
                <a16:creationId xmlns:a16="http://schemas.microsoft.com/office/drawing/2014/main" id="{4B5CCD19-DE21-294C-8B0B-3103725AE0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8501" y="1917388"/>
            <a:ext cx="3443499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  <a:p>
            <a:pPr lvl="0"/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0" name="Picture or Chart" descr="Picture or Chart">
            <a:extLst>
              <a:ext uri="{FF2B5EF4-FFF2-40B4-BE49-F238E27FC236}">
                <a16:creationId xmlns:a16="http://schemas.microsoft.com/office/drawing/2014/main" id="{699BD747-48B6-2547-8F7C-25A44594F61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65675" y="1920875"/>
            <a:ext cx="3965575" cy="2982913"/>
          </a:xfrm>
        </p:spPr>
        <p:txBody>
          <a:bodyPr lIns="0" tIns="0" rIns="0" bIns="0" anchor="ctr" anchorCtr="0"/>
          <a:lstStyle>
            <a:lvl1pPr algn="ctr">
              <a:defRPr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4pPr marL="685800" indent="0" algn="ctr">
              <a:buNone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Insert picture or chart here</a:t>
            </a:r>
          </a:p>
        </p:txBody>
      </p:sp>
      <p:cxnSp>
        <p:nvCxnSpPr>
          <p:cNvPr id="25" name="Line">
            <a:extLst>
              <a:ext uri="{FF2B5EF4-FFF2-40B4-BE49-F238E27FC236}">
                <a16:creationId xmlns:a16="http://schemas.microsoft.com/office/drawing/2014/main" id="{BCC405A1-23C8-8E4E-940E-49CA3B709385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">
            <a:extLst>
              <a:ext uri="{FF2B5EF4-FFF2-40B4-BE49-F238E27FC236}">
                <a16:creationId xmlns:a16="http://schemas.microsoft.com/office/drawing/2014/main" id="{50D54855-2B56-7D4D-BC1F-BBB8B58B9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3374" y="6181281"/>
            <a:ext cx="36576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94E8A8-52A9-C74A-929A-E476AB5EA0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187" y="6046655"/>
            <a:ext cx="3594854" cy="3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6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6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4F0DDE-8061-374F-B6EA-B383FE20C5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0187" y="6046655"/>
            <a:ext cx="3594854" cy="385072"/>
          </a:xfrm>
          <a:prstGeom prst="rect">
            <a:avLst/>
          </a:prstGeom>
        </p:spPr>
      </p:pic>
      <p:sp>
        <p:nvSpPr>
          <p:cNvPr id="17" name="Picture" descr="Description of Picture">
            <a:extLst>
              <a:ext uri="{FF2B5EF4-FFF2-40B4-BE49-F238E27FC236}">
                <a16:creationId xmlns:a16="http://schemas.microsoft.com/office/drawing/2014/main" id="{B6A7C9B5-3617-0144-A4ED-16186741E8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hoto Caption">
            <a:extLst>
              <a:ext uri="{FF2B5EF4-FFF2-40B4-BE49-F238E27FC236}">
                <a16:creationId xmlns:a16="http://schemas.microsoft.com/office/drawing/2014/main" id="{0D6DAF39-EE35-6843-807B-FF770BE21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381000" y="304800"/>
            <a:ext cx="2879168" cy="125342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1800" b="1" i="0" cap="none" spc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r>
              <a:rPr lang="en-US"/>
              <a:t>Brief photo caption. Place in top left or right corner. </a:t>
            </a:r>
            <a:r>
              <a:rPr lang="en-US" err="1"/>
              <a:t>Acumin</a:t>
            </a:r>
            <a:r>
              <a:rPr lang="en-US"/>
              <a:t> Pro Bold 18 pt. Make text black or white for legibility.</a:t>
            </a:r>
          </a:p>
        </p:txBody>
      </p:sp>
      <p:pic>
        <p:nvPicPr>
          <p:cNvPr id="29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19" name="Date">
            <a:extLst>
              <a:ext uri="{FF2B5EF4-FFF2-40B4-BE49-F238E27FC236}">
                <a16:creationId xmlns:a16="http://schemas.microsoft.com/office/drawing/2014/main" id="{AAF94E19-ED71-7845-B4E1-5D3EA4F2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4207" y="6202177"/>
            <a:ext cx="856700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6/1/2023</a:t>
            </a:fld>
            <a:endParaRPr lang="en-US"/>
          </a:p>
        </p:txBody>
      </p:sp>
      <p:cxnSp>
        <p:nvCxnSpPr>
          <p:cNvPr id="22" name="Line">
            <a:extLst>
              <a:ext uri="{FF2B5EF4-FFF2-40B4-BE49-F238E27FC236}">
                <a16:creationId xmlns:a16="http://schemas.microsoft.com/office/drawing/2014/main" id="{6E05FCF8-5823-9D4D-B7F3-412E5BDD4E01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">
            <a:extLst>
              <a:ext uri="{FF2B5EF4-FFF2-40B4-BE49-F238E27FC236}">
                <a16:creationId xmlns:a16="http://schemas.microsoft.com/office/drawing/2014/main" id="{14A543BD-A296-7346-B649-5BA6489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3374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58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264">
          <p15:clr>
            <a:srgbClr val="FBAE40"/>
          </p15:clr>
        </p15:guide>
        <p15:guide id="8" orient="horz" pos="192">
          <p15:clr>
            <a:srgbClr val="FBAE40"/>
          </p15:clr>
        </p15:guide>
        <p15:guide id="9" pos="2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0" y="0"/>
            <a:ext cx="9143999" cy="68522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170159" y="1466566"/>
            <a:ext cx="4814498" cy="1210973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8600" b="0" i="0" cap="none" spc="0">
                <a:solidFill>
                  <a:schemeClr val="accent2"/>
                </a:solidFill>
                <a:latin typeface="United Sans Rg Md" pitchFamily="2" charset="77"/>
              </a:defRPr>
            </a:lvl1pPr>
          </a:lstStyle>
          <a:p>
            <a:r>
              <a:rPr lang="en-US"/>
              <a:t>123</a:t>
            </a:r>
          </a:p>
        </p:txBody>
      </p:sp>
      <p:sp>
        <p:nvSpPr>
          <p:cNvPr id="20" name="Black Bar">
            <a:extLst>
              <a:ext uri="{FF2B5EF4-FFF2-40B4-BE49-F238E27FC236}">
                <a16:creationId xmlns:a16="http://schemas.microsoft.com/office/drawing/2014/main" id="{EACB2F0C-1C3D-CD48-AD13-7B5AD683F7C7}"/>
              </a:ext>
            </a:extLst>
          </p:cNvPr>
          <p:cNvSpPr/>
          <p:nvPr/>
        </p:nvSpPr>
        <p:spPr>
          <a:xfrm>
            <a:off x="1986208" y="2744421"/>
            <a:ext cx="5179092" cy="440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head">
            <a:extLst>
              <a:ext uri="{FF2B5EF4-FFF2-40B4-BE49-F238E27FC236}">
                <a16:creationId xmlns:a16="http://schemas.microsoft.com/office/drawing/2014/main" id="{0B79470A-88E7-9241-9D11-9A69D76233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86207" y="2706475"/>
            <a:ext cx="5171597" cy="553998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3600" b="1" i="0" spc="300">
                <a:solidFill>
                  <a:schemeClr val="accent4"/>
                </a:solidFill>
                <a:latin typeface="United Sans Cd Md" pitchFamily="50" charset="0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TOPIC OR TITLE</a:t>
            </a:r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56451" y="3540352"/>
            <a:ext cx="5008850" cy="1122744"/>
          </a:xfr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310959"/>
            <a:ext cx="1778000" cy="6858000"/>
          </a:xfrm>
          <a:prstGeom prst="rect">
            <a:avLst/>
          </a:prstGeom>
        </p:spPr>
      </p:pic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3374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6F88D6-7C8F-BB42-8B51-A427696B28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187" y="6046656"/>
            <a:ext cx="3596361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93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ld Background">
            <a:extLst>
              <a:ext uri="{FF2B5EF4-FFF2-40B4-BE49-F238E27FC236}">
                <a16:creationId xmlns:a16="http://schemas.microsoft.com/office/drawing/2014/main" id="{F59025A6-822F-2D44-9F31-61A4A63F5CD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089144" y="1557666"/>
            <a:ext cx="5500897" cy="85408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6000" b="1" i="1" spc="0">
                <a:solidFill>
                  <a:schemeClr val="bg1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6" name="Body Text">
            <a:extLst>
              <a:ext uri="{FF2B5EF4-FFF2-40B4-BE49-F238E27FC236}">
                <a16:creationId xmlns:a16="http://schemas.microsoft.com/office/drawing/2014/main" id="{900775FC-E9E4-FF46-A522-92CC391960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7311" y="2578489"/>
            <a:ext cx="5500891" cy="880790"/>
          </a:xfr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/>
              <a:t>Conclusion, call to action or contact information.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</p:txBody>
      </p:sp>
      <p:pic>
        <p:nvPicPr>
          <p:cNvPr id="21" name="Black Triangle">
            <a:extLst>
              <a:ext uri="{FF2B5EF4-FFF2-40B4-BE49-F238E27FC236}">
                <a16:creationId xmlns:a16="http://schemas.microsoft.com/office/drawing/2014/main" id="{237F821D-D4B4-C442-814B-E1605BD75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cxnSp>
        <p:nvCxnSpPr>
          <p:cNvPr id="25" name="Line">
            <a:extLst>
              <a:ext uri="{FF2B5EF4-FFF2-40B4-BE49-F238E27FC236}">
                <a16:creationId xmlns:a16="http://schemas.microsoft.com/office/drawing/2014/main" id="{A45DD0F1-B8FD-0047-817A-E2982F127A6A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">
            <a:extLst>
              <a:ext uri="{FF2B5EF4-FFF2-40B4-BE49-F238E27FC236}">
                <a16:creationId xmlns:a16="http://schemas.microsoft.com/office/drawing/2014/main" id="{ACFC5D5C-1C9B-F148-A910-72ADDA93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3374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C3BD9E-DD1B-0948-8112-5B231230DB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187" y="6046656"/>
            <a:ext cx="3596361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2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69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15646" y="6202177"/>
            <a:ext cx="765261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>
                    <a:alpha val="70000"/>
                  </a:schemeClr>
                </a:solidFill>
                <a:latin typeface="Acumin Pro" panose="020B0504020202020204" pitchFamily="34" charset="77"/>
              </a:defRPr>
            </a:lvl1pPr>
          </a:lstStyle>
          <a:p>
            <a:fld id="{E0C8DACD-4E35-4E4C-AC75-C3DE50F04E7E}" type="datetime1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3384" y="6219163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4334" y="6181281"/>
            <a:ext cx="36576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FF833F-712C-324A-8187-5455C581BDBA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33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09" r:id="rId2"/>
    <p:sldLayoutId id="2147483720" r:id="rId3"/>
    <p:sldLayoutId id="2147483721" r:id="rId4"/>
    <p:sldLayoutId id="2147483722" r:id="rId5"/>
    <p:sldLayoutId id="2147483723" r:id="rId6"/>
    <p:sldLayoutId id="2147483724" r:id="rId7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4056">
          <p15:clr>
            <a:srgbClr val="F26B43"/>
          </p15:clr>
        </p15:guide>
        <p15:guide id="4" orient="horz" pos="3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17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5" Type="http://schemas.openxmlformats.org/officeDocument/2006/relationships/image" Target="../media/image2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the-examples-book.com/deaf-pods/students/intro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4CA18-7BD8-4D35-713A-ADC15F32D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116" y="1879669"/>
            <a:ext cx="5933959" cy="1523494"/>
          </a:xfrm>
        </p:spPr>
        <p:txBody>
          <a:bodyPr/>
          <a:lstStyle/>
          <a:p>
            <a:r>
              <a:rPr lang="en-US" i="0" dirty="0">
                <a:latin typeface="Acumin Pro ExtraCondensed"/>
              </a:rPr>
              <a:t>The Data Mine:</a:t>
            </a:r>
            <a:br>
              <a:rPr lang="en-US" i="0" dirty="0">
                <a:latin typeface="Acumin Pro ExtraCondensed"/>
              </a:rPr>
            </a:br>
            <a:r>
              <a:rPr lang="en-US" i="0" dirty="0">
                <a:latin typeface="Acumin Pro ExtraCondensed"/>
              </a:rPr>
              <a:t>Summer Cohort ‘23</a:t>
            </a:r>
            <a:endParaRPr lang="en-US" i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3D892C-A397-E88A-4EE2-28C09B79CE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6589" y="3467717"/>
            <a:ext cx="6853096" cy="338554"/>
          </a:xfrm>
        </p:spPr>
        <p:txBody>
          <a:bodyPr/>
          <a:lstStyle/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50A43-B535-D08B-93E2-FF82866FB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396E4E-4C83-0621-48F2-0F38B097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52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30C91-14F1-6482-D28E-BB01EF0DC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TDM Staff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70D53-7D9B-37A2-8315-E24443CC9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3F0FFB-21B0-ABD6-EDB7-C646749E6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107" y="975230"/>
            <a:ext cx="1038624" cy="11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F19AAB4-3988-CCB5-F3D2-72A5CB268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4"/>
          <a:stretch/>
        </p:blipFill>
        <p:spPr bwMode="auto">
          <a:xfrm>
            <a:off x="7374750" y="967888"/>
            <a:ext cx="1038624" cy="11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9D401D9-CC15-71D9-2289-1F4481751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t="12703" r="5662" b="9732"/>
          <a:stretch/>
        </p:blipFill>
        <p:spPr bwMode="auto">
          <a:xfrm>
            <a:off x="2453836" y="969907"/>
            <a:ext cx="1038624" cy="11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5F41BFA-25CB-E8B5-0DB8-1F0072170E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5" b="9501"/>
          <a:stretch/>
        </p:blipFill>
        <p:spPr bwMode="auto">
          <a:xfrm>
            <a:off x="6285021" y="2219795"/>
            <a:ext cx="1038624" cy="11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0F9903C-E180-9199-5B39-87C3A472F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" t="9719" r="-1" b="6215"/>
          <a:stretch/>
        </p:blipFill>
        <p:spPr bwMode="auto">
          <a:xfrm>
            <a:off x="274378" y="975230"/>
            <a:ext cx="1038624" cy="11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3E83BBD-B71F-6937-DB34-516FF78A9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" b="12888"/>
          <a:stretch/>
        </p:blipFill>
        <p:spPr bwMode="auto">
          <a:xfrm>
            <a:off x="7372660" y="2219795"/>
            <a:ext cx="1038624" cy="11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4AD9D00D-3190-F5A1-7AAE-7C53F024CA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8"/>
          <a:stretch/>
        </p:blipFill>
        <p:spPr bwMode="auto">
          <a:xfrm>
            <a:off x="274378" y="4411306"/>
            <a:ext cx="1034559" cy="118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A2C511F3-363A-57F5-C32C-2E1EEDEBC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2"/>
          <a:stretch/>
        </p:blipFill>
        <p:spPr bwMode="auto">
          <a:xfrm>
            <a:off x="6285021" y="975229"/>
            <a:ext cx="1038624" cy="118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22E507DA-9D29-F20F-0D43-53CFB590B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82" y="4230192"/>
            <a:ext cx="1011096" cy="119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A51D587D-706F-B857-0A5D-3E6828641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7" b="18716"/>
          <a:stretch/>
        </p:blipFill>
        <p:spPr bwMode="auto">
          <a:xfrm>
            <a:off x="1362017" y="3818746"/>
            <a:ext cx="1040714" cy="118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3D834B71-56C8-653B-0CC7-15ED89360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 b="14160"/>
          <a:stretch/>
        </p:blipFill>
        <p:spPr bwMode="auto">
          <a:xfrm>
            <a:off x="4619947" y="5235699"/>
            <a:ext cx="1038625" cy="11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B4357AB4-5637-043C-95B7-F8CA179DAD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" t="10180" r="40" b="385"/>
          <a:stretch/>
        </p:blipFill>
        <p:spPr bwMode="auto">
          <a:xfrm>
            <a:off x="3530218" y="5233898"/>
            <a:ext cx="1041782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03184B63-3DBB-91FF-F1BE-4A74EF3BB1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1" b="9707"/>
          <a:stretch/>
        </p:blipFill>
        <p:spPr bwMode="auto">
          <a:xfrm>
            <a:off x="274378" y="3159400"/>
            <a:ext cx="1040714" cy="118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A08E7048-85C3-F486-E429-7D2EDD5E7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" b="6505"/>
          <a:stretch/>
        </p:blipFill>
        <p:spPr bwMode="auto">
          <a:xfrm>
            <a:off x="7376725" y="4237196"/>
            <a:ext cx="1034559" cy="11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31273119-3B95-9EC2-0F63-246F03546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5" t="14346" r="455" b="75"/>
          <a:stretch/>
        </p:blipFill>
        <p:spPr bwMode="auto">
          <a:xfrm>
            <a:off x="5195292" y="970899"/>
            <a:ext cx="1038624" cy="118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99241E-0EFE-4C85-9C45-896C4EB62177}"/>
              </a:ext>
            </a:extLst>
          </p:cNvPr>
          <p:cNvSpPr txBox="1"/>
          <p:nvPr/>
        </p:nvSpPr>
        <p:spPr>
          <a:xfrm>
            <a:off x="274378" y="2183287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Science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C4D5B-4119-554D-D3FD-60E801EDD929}"/>
              </a:ext>
            </a:extLst>
          </p:cNvPr>
          <p:cNvSpPr txBox="1"/>
          <p:nvPr/>
        </p:nvSpPr>
        <p:spPr>
          <a:xfrm>
            <a:off x="5766008" y="3419183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Corporate Partner Team</a:t>
            </a:r>
          </a:p>
        </p:txBody>
      </p:sp>
      <p:pic>
        <p:nvPicPr>
          <p:cNvPr id="1074" name="Picture 50" descr="Profile picture of Cai Chen">
            <a:extLst>
              <a:ext uri="{FF2B5EF4-FFF2-40B4-BE49-F238E27FC236}">
                <a16:creationId xmlns:a16="http://schemas.microsoft.com/office/drawing/2014/main" id="{286935C7-72C2-2BCD-2677-A296477D9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1" r="6514"/>
          <a:stretch/>
        </p:blipFill>
        <p:spPr bwMode="auto">
          <a:xfrm>
            <a:off x="5193202" y="2219794"/>
            <a:ext cx="1040714" cy="118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FE9AC6-6B62-BF60-7BB2-39BE186AC849}"/>
              </a:ext>
            </a:extLst>
          </p:cNvPr>
          <p:cNvSpPr txBox="1"/>
          <p:nvPr/>
        </p:nvSpPr>
        <p:spPr>
          <a:xfrm>
            <a:off x="3606030" y="4813016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Operations Team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9BEED-A5A4-B6E6-5E0D-99488FE8F835}"/>
              </a:ext>
            </a:extLst>
          </p:cNvPr>
          <p:cNvSpPr txBox="1"/>
          <p:nvPr/>
        </p:nvSpPr>
        <p:spPr>
          <a:xfrm>
            <a:off x="1349352" y="3142184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Academic </a:t>
            </a:r>
          </a:p>
          <a:p>
            <a:r>
              <a:rPr lang="en-US" dirty="0"/>
              <a:t>Outreach Team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C2DE60-C062-7488-8563-FB328C278044}"/>
              </a:ext>
            </a:extLst>
          </p:cNvPr>
          <p:cNvSpPr txBox="1"/>
          <p:nvPr/>
        </p:nvSpPr>
        <p:spPr>
          <a:xfrm>
            <a:off x="6591093" y="5428347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Lone Wolves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9A8AE14-079B-AA02-C7E6-A1607F67EF0A}"/>
              </a:ext>
            </a:extLst>
          </p:cNvPr>
          <p:cNvSpPr/>
          <p:nvPr/>
        </p:nvSpPr>
        <p:spPr>
          <a:xfrm>
            <a:off x="3304664" y="3751015"/>
            <a:ext cx="2461343" cy="6746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 all share the email:</a:t>
            </a:r>
          </a:p>
          <a:p>
            <a:pPr algn="ctr"/>
            <a:r>
              <a:rPr lang="en-US" sz="1600" dirty="0" err="1"/>
              <a:t>datamine@purdue.edu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02670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6A7E5-5854-B3B2-3134-732A0D51D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Meet Your 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0D928-A914-FE71-3DEE-FCFCF78173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2174" y="1495168"/>
            <a:ext cx="7851199" cy="40406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Nina Tran</a:t>
            </a:r>
          </a:p>
          <a:p>
            <a:r>
              <a:rPr lang="en-US" dirty="0"/>
              <a:t>ASL Education Center, 5-Star Interpreting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Sammy </a:t>
            </a:r>
            <a:r>
              <a:rPr lang="en-US" dirty="0" err="1"/>
              <a:t>Lisanework</a:t>
            </a:r>
            <a:endParaRPr lang="en-US" dirty="0"/>
          </a:p>
          <a:p>
            <a:r>
              <a:rPr lang="en-US" dirty="0"/>
              <a:t>Nationwide, DEAFCYBERCON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Lynley</a:t>
            </a:r>
            <a:r>
              <a:rPr lang="en-US" dirty="0"/>
              <a:t> </a:t>
            </a:r>
            <a:r>
              <a:rPr lang="en-US" dirty="0" err="1"/>
              <a:t>Arnholt</a:t>
            </a:r>
            <a:endParaRPr lang="en-US" dirty="0"/>
          </a:p>
          <a:p>
            <a:r>
              <a:rPr lang="en-US" dirty="0"/>
              <a:t>FSSA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All TAs will sign all NDAs for all the projects.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F1AAD-96B9-26EF-3227-6B75CFB8F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15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97F20-513F-60CD-8F74-F40FDFEB1F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 this point…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3AA0D-4357-BCD5-489C-1D7865B37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2174" y="1519881"/>
            <a:ext cx="7851199" cy="3854196"/>
          </a:xfrm>
        </p:spPr>
        <p:txBody>
          <a:bodyPr/>
          <a:lstStyle/>
          <a:p>
            <a:r>
              <a:rPr lang="en-US" dirty="0"/>
              <a:t>Signed the Direct Hire form from Purdue Business Center</a:t>
            </a:r>
          </a:p>
          <a:p>
            <a:endParaRPr lang="en-US" dirty="0"/>
          </a:p>
          <a:p>
            <a:r>
              <a:rPr lang="en-US" dirty="0"/>
              <a:t>Know which project you’re assigned to</a:t>
            </a:r>
          </a:p>
          <a:p>
            <a:pPr lvl="1"/>
            <a:r>
              <a:rPr lang="en-US" dirty="0"/>
              <a:t>Know your teammates are</a:t>
            </a:r>
          </a:p>
          <a:p>
            <a:pPr lvl="1"/>
            <a:endParaRPr lang="en-US" dirty="0"/>
          </a:p>
          <a:p>
            <a:r>
              <a:rPr lang="en-US" dirty="0"/>
              <a:t>Identified your mentor meeting times</a:t>
            </a:r>
          </a:p>
          <a:p>
            <a:endParaRPr lang="en-US" dirty="0"/>
          </a:p>
          <a:p>
            <a:r>
              <a:rPr lang="en-US" dirty="0"/>
              <a:t>Understand the generic scope of your assigned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E91CA-48E8-3D96-F915-6BF293CB7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0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97F20-513F-60CD-8F74-F40FDFEB1F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 progress…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3AA0D-4357-BCD5-489C-1D7865B37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2174" y="1519881"/>
            <a:ext cx="7851199" cy="3854196"/>
          </a:xfrm>
        </p:spPr>
        <p:txBody>
          <a:bodyPr/>
          <a:lstStyle/>
          <a:p>
            <a:r>
              <a:rPr lang="en-US" dirty="0"/>
              <a:t>Get your Purdue and ACCESS accounts set up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, meeting invites, Microsoft Teams, emails, etc.</a:t>
            </a:r>
          </a:p>
          <a:p>
            <a:endParaRPr lang="en-US" dirty="0"/>
          </a:p>
          <a:p>
            <a:r>
              <a:rPr lang="en-US" dirty="0"/>
              <a:t>Identify 15 hours of collaborative times with your team</a:t>
            </a:r>
          </a:p>
          <a:p>
            <a:endParaRPr lang="en-US" dirty="0"/>
          </a:p>
          <a:p>
            <a:r>
              <a:rPr lang="en-US" dirty="0"/>
              <a:t>Create a team contract</a:t>
            </a:r>
          </a:p>
          <a:p>
            <a:endParaRPr lang="en-US" dirty="0"/>
          </a:p>
          <a:p>
            <a:r>
              <a:rPr lang="en-US" dirty="0"/>
              <a:t>Sign the NDA for your project</a:t>
            </a:r>
          </a:p>
          <a:p>
            <a:endParaRPr lang="en-US" dirty="0"/>
          </a:p>
          <a:p>
            <a:r>
              <a:rPr lang="en-US" dirty="0"/>
              <a:t>Receive meeting invites for mentor meetings by next week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E91CA-48E8-3D96-F915-6BF293CB7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55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F9C9-33C9-6E13-249F-20277DBFB5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B34DF-CA3B-C281-BF3A-08193D1473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2174" y="1519881"/>
            <a:ext cx="7851199" cy="38541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Submission</a:t>
            </a:r>
          </a:p>
          <a:p>
            <a:r>
              <a:rPr lang="en-US" dirty="0"/>
              <a:t>Timesheet Justification due Sunday at 11:59 PM</a:t>
            </a:r>
          </a:p>
          <a:p>
            <a:pPr lvl="1"/>
            <a:r>
              <a:rPr lang="en-US" dirty="0"/>
              <a:t>Allocate 30 hours a week</a:t>
            </a:r>
          </a:p>
          <a:p>
            <a:r>
              <a:rPr lang="en-US" dirty="0"/>
              <a:t>Sprint Report due Friday at 11:59 PM</a:t>
            </a:r>
          </a:p>
          <a:p>
            <a:r>
              <a:rPr lang="en-US" dirty="0"/>
              <a:t>Pre and Post survey</a:t>
            </a:r>
          </a:p>
          <a:p>
            <a:r>
              <a:rPr lang="en-US" dirty="0"/>
              <a:t>Poster Deliverable (deliverables may vary)</a:t>
            </a:r>
          </a:p>
          <a:p>
            <a:r>
              <a:rPr lang="en-US" dirty="0"/>
              <a:t>No late work accepted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Meetings</a:t>
            </a:r>
          </a:p>
          <a:p>
            <a:r>
              <a:rPr lang="en-US" dirty="0"/>
              <a:t>Show up for all mentor meetings</a:t>
            </a:r>
          </a:p>
          <a:p>
            <a:r>
              <a:rPr lang="en-US" dirty="0"/>
              <a:t>Regular team collaborative meetings</a:t>
            </a:r>
          </a:p>
          <a:p>
            <a:r>
              <a:rPr lang="en-US" dirty="0"/>
              <a:t>Last mentor meeting every week:</a:t>
            </a:r>
          </a:p>
          <a:p>
            <a:pPr lvl="1"/>
            <a:r>
              <a:rPr lang="en-US" dirty="0"/>
              <a:t>Create slides consisting of your updates and present to your mentor(s)</a:t>
            </a:r>
          </a:p>
          <a:p>
            <a:r>
              <a:rPr lang="en-US" dirty="0"/>
              <a:t>Show up to meetings prepared to take notes and ask questions</a:t>
            </a:r>
          </a:p>
          <a:p>
            <a:r>
              <a:rPr lang="en-US" b="1" dirty="0"/>
              <a:t>Student-led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41FF0C-CEEB-C9E8-90C6-A089E3D24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59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F9C9-33C9-6E13-249F-20277DBFB5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Expectations </a:t>
            </a:r>
            <a:r>
              <a:rPr lang="en-US" dirty="0" err="1"/>
              <a:t>Cont</a:t>
            </a:r>
            <a:r>
              <a:rPr lang="en-US" dirty="0"/>
              <a:t>’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B34DF-CA3B-C281-BF3A-08193D1473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2174" y="1519881"/>
            <a:ext cx="7851199" cy="38541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Communication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Constantly check your Purdue email and Microsoft Teams</a:t>
            </a:r>
          </a:p>
          <a:p>
            <a:pPr lvl="1"/>
            <a:r>
              <a:rPr lang="en-US" dirty="0"/>
              <a:t>Email &amp; Teams are our primary mode of communication</a:t>
            </a:r>
          </a:p>
          <a:p>
            <a:pPr lvl="1"/>
            <a:endParaRPr lang="en-US" dirty="0"/>
          </a:p>
          <a:p>
            <a:r>
              <a:rPr lang="en-US" dirty="0"/>
              <a:t>Be in constant contact with your TA, teammates, mentor(s)</a:t>
            </a:r>
          </a:p>
          <a:p>
            <a:endParaRPr lang="en-US" dirty="0"/>
          </a:p>
          <a:p>
            <a:r>
              <a:rPr lang="en-US" dirty="0"/>
              <a:t>Be proactive for help</a:t>
            </a:r>
          </a:p>
          <a:p>
            <a:pPr lvl="1"/>
            <a:r>
              <a:rPr lang="en-US" dirty="0"/>
              <a:t>The earlier you let us know, the easier we can help you</a:t>
            </a:r>
          </a:p>
          <a:p>
            <a:endParaRPr lang="en-US" dirty="0"/>
          </a:p>
          <a:p>
            <a:r>
              <a:rPr lang="en-US" dirty="0"/>
              <a:t>Not OK to stop participating if the content gets difficult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41FF0C-CEEB-C9E8-90C6-A089E3D24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11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3D12-8D87-7793-E7B4-C9050195F3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Keep Each Other Accountable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9561D1-B711-0280-B106-5227C701DD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2174" y="1643450"/>
            <a:ext cx="7851199" cy="3730628"/>
          </a:xfrm>
        </p:spPr>
        <p:txBody>
          <a:bodyPr/>
          <a:lstStyle/>
          <a:p>
            <a:r>
              <a:rPr lang="en-US" dirty="0"/>
              <a:t>Miss two meetings in row with no communication or unexcused</a:t>
            </a:r>
          </a:p>
          <a:p>
            <a:pPr lvl="1"/>
            <a:r>
              <a:rPr lang="en-US" dirty="0"/>
              <a:t>First meeting to discuss and check in to see how we can best help</a:t>
            </a:r>
          </a:p>
          <a:p>
            <a:pPr marL="228600" lvl="1" indent="0">
              <a:buNone/>
            </a:pPr>
            <a:endParaRPr lang="en-US" dirty="0"/>
          </a:p>
          <a:p>
            <a:r>
              <a:rPr lang="en-US" dirty="0"/>
              <a:t>After the first meeting, miss a meeting for the third time</a:t>
            </a:r>
          </a:p>
          <a:p>
            <a:pPr lvl="1"/>
            <a:r>
              <a:rPr lang="en-US" dirty="0"/>
              <a:t>We will meet with you to discuss about your participation in the program</a:t>
            </a:r>
          </a:p>
          <a:p>
            <a:endParaRPr lang="en-US" dirty="0"/>
          </a:p>
          <a:p>
            <a:pPr marL="228600" lvl="1" indent="0">
              <a:buNone/>
            </a:pPr>
            <a:r>
              <a:rPr lang="en-US" dirty="0"/>
              <a:t>Your team contract is important as it’s a way to keep yourself and your teammates accountable.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5A578-0E00-92F7-9275-8F7F5A87DF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87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D01D-5E9B-42F9-F255-CCF7B5E89B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A25CC-09B3-6A93-4023-2156E48E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064" y="1723231"/>
            <a:ext cx="7942309" cy="341153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Student-led</a:t>
            </a:r>
          </a:p>
          <a:p>
            <a:endParaRPr lang="en-US" dirty="0"/>
          </a:p>
          <a:p>
            <a:r>
              <a:rPr lang="en-US" dirty="0"/>
              <a:t>Communication is the key</a:t>
            </a:r>
          </a:p>
          <a:p>
            <a:endParaRPr lang="en-US" dirty="0"/>
          </a:p>
          <a:p>
            <a:r>
              <a:rPr lang="en-US" dirty="0"/>
              <a:t>We all are here to support you!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All contents are in the Examples Book: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https://the-examples-book.com/deaf-pods/students/intro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9932AE-AA40-61C5-2B06-006C70359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67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45999-3672-82CE-BCEB-E0D02179F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911" y="1626244"/>
            <a:ext cx="6606857" cy="78483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47EF61-8522-AF2A-911B-47C7FCCA65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7714C-87C3-0431-BACA-3F58A9FB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72095-6784-B906-9AF6-E4552B5B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57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4021F-BD35-6304-3020-52ABDFE01E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Ground Rules for Virtual Meetings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C03AD-2DD3-C876-FF57-126641E61F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2174" y="1736204"/>
            <a:ext cx="7851199" cy="3637874"/>
          </a:xfrm>
        </p:spPr>
        <p:txBody>
          <a:bodyPr>
            <a:normAutofit/>
          </a:bodyPr>
          <a:lstStyle/>
          <a:p>
            <a:r>
              <a:rPr lang="en-US" sz="2000" dirty="0"/>
              <a:t>Add pronouns to your name</a:t>
            </a:r>
          </a:p>
          <a:p>
            <a:endParaRPr lang="en-US" sz="2000" dirty="0"/>
          </a:p>
          <a:p>
            <a:r>
              <a:rPr lang="en-US" sz="2000" dirty="0"/>
              <a:t>Mute when you’re not talking</a:t>
            </a:r>
          </a:p>
          <a:p>
            <a:endParaRPr lang="en-US" sz="2000" dirty="0"/>
          </a:p>
          <a:p>
            <a:r>
              <a:rPr lang="en-US" sz="2000" dirty="0"/>
              <a:t>[if use auto-generated captions] when you use spoken English, check captions for accuracy</a:t>
            </a:r>
          </a:p>
          <a:p>
            <a:endParaRPr lang="en-US" sz="2000" dirty="0"/>
          </a:p>
          <a:p>
            <a:r>
              <a:rPr lang="en-US" sz="2000" dirty="0"/>
              <a:t>Question? Comment? Please use the “raise hand” feature on Zoom</a:t>
            </a:r>
          </a:p>
          <a:p>
            <a:endParaRPr lang="en-US" sz="2000" dirty="0"/>
          </a:p>
          <a:p>
            <a:r>
              <a:rPr lang="en-US" sz="2000" dirty="0"/>
              <a:t>Be patient. We have multiple communication modality preferences.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7191F-5CF6-891A-6898-8D26B6C05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61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45999-3672-82CE-BCEB-E0D02179F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116" y="1626244"/>
            <a:ext cx="5933959" cy="1523494"/>
          </a:xfrm>
        </p:spPr>
        <p:txBody>
          <a:bodyPr/>
          <a:lstStyle/>
          <a:p>
            <a:r>
              <a:rPr lang="en-US" dirty="0"/>
              <a:t>What is The Data Mine exactly?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47EF61-8522-AF2A-911B-47C7FCCA65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7714C-87C3-0431-BACA-3F58A9FB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72095-6784-B906-9AF6-E4552B5B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41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B1427-8F6F-D343-BE26-67E849BEC7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0"/>
              <a:t>Overview of The Data Mine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07CF2-85BD-A04E-893C-0E663E5313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2175" y="1048260"/>
            <a:ext cx="8158671" cy="3017323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Acumin Pro"/>
              </a:rPr>
              <a:t>Living, learning community (many students live in Hillenbrand Hall)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cumin Pro"/>
              </a:rPr>
              <a:t>All backgrounds and majors welcome</a:t>
            </a:r>
            <a:endParaRPr lang="en-US" sz="1600" b="1" dirty="0">
              <a:latin typeface="Acumin Pro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latin typeface="Acumin Pro"/>
              </a:rPr>
              <a:t>Supportive, active learning environment</a:t>
            </a:r>
            <a:endParaRPr lang="en-US" sz="1600" b="1" dirty="0">
              <a:latin typeface="Acumin Pro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latin typeface="Acumin Pro"/>
              </a:rPr>
              <a:t>Learn data science skills in HPC, Python, R, SQL; no lectures; all project based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cumin Pro"/>
              </a:rPr>
              <a:t>Data sets at modern complexity and size, from all disciplines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cumin Pro"/>
              </a:rPr>
              <a:t>60 Corporate Partners, offering 75 projects, during 2022-23 academic year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cumin Pro"/>
              </a:rPr>
              <a:t>~ 1300 total for fall 2022 with ~100 graduate students and ~100 students from MSIs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latin typeface="Acumin Pro"/>
              </a:rPr>
              <a:t>133 unique majors represented by students</a:t>
            </a:r>
          </a:p>
          <a:p>
            <a:pPr marL="0" indent="0">
              <a:spcAft>
                <a:spcPts val="600"/>
              </a:spcAft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BE8A8-9CF5-3442-AADB-811F80989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952F1DA-E779-1142-BFB1-87DA14BC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650" y="4505333"/>
            <a:ext cx="2961724" cy="1975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2FCF8A-EEC7-9FD4-DF8F-740C6F6A9503}"/>
              </a:ext>
            </a:extLst>
          </p:cNvPr>
          <p:cNvSpPr txBox="1"/>
          <p:nvPr/>
        </p:nvSpPr>
        <p:spPr>
          <a:xfrm>
            <a:off x="1012843" y="5674757"/>
            <a:ext cx="6213684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/>
              <a:t>Convergence Center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9FBE8-3AF9-5D75-EEDC-D531CD073D78}"/>
              </a:ext>
            </a:extLst>
          </p:cNvPr>
          <p:cNvSpPr txBox="1"/>
          <p:nvPr/>
        </p:nvSpPr>
        <p:spPr>
          <a:xfrm>
            <a:off x="5451650" y="6480373"/>
            <a:ext cx="3783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Hillenbrand Hall </a:t>
            </a:r>
          </a:p>
        </p:txBody>
      </p:sp>
      <p:pic>
        <p:nvPicPr>
          <p:cNvPr id="9" name="Picture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550F58E5-2532-85A7-50B4-F78CAE424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194" y="3755707"/>
            <a:ext cx="2904311" cy="191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7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4021F-BD35-6304-3020-52ABDFE01E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TDM Cohorts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C03AD-2DD3-C876-FF57-126641E61F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2174" y="1962540"/>
            <a:ext cx="7851199" cy="3411537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National Data Mine Network</a:t>
            </a:r>
          </a:p>
          <a:p>
            <a:pPr lvl="1"/>
            <a:r>
              <a:rPr lang="en-US" sz="2000" dirty="0"/>
              <a:t>Bringing TDM experience to MSIs</a:t>
            </a:r>
          </a:p>
          <a:p>
            <a:r>
              <a:rPr lang="en-US" sz="2400" dirty="0"/>
              <a:t>Indiana Data Mine</a:t>
            </a:r>
          </a:p>
          <a:p>
            <a:pPr lvl="1"/>
            <a:r>
              <a:rPr lang="en-US" sz="2000" dirty="0"/>
              <a:t>Establishing regional hubs with a strong focus on Indiana companies</a:t>
            </a:r>
          </a:p>
          <a:p>
            <a:r>
              <a:rPr lang="en-US" sz="2400" dirty="0"/>
              <a:t>Black Studies Data Mine</a:t>
            </a:r>
          </a:p>
          <a:p>
            <a:pPr lvl="1"/>
            <a:r>
              <a:rPr lang="en-US" sz="2000" dirty="0"/>
              <a:t>Combining Black Studies and Data Science to Drive Policy Changes</a:t>
            </a:r>
          </a:p>
          <a:p>
            <a:r>
              <a:rPr lang="en-US" sz="2400" dirty="0"/>
              <a:t>DEAF PODS</a:t>
            </a:r>
          </a:p>
          <a:p>
            <a:pPr lvl="1"/>
            <a:r>
              <a:rPr lang="en-US" sz="2000" dirty="0"/>
              <a:t>Bringing TDM experience to the deaf community in the United States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7191F-5CF6-891A-6898-8D26B6C05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97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8001C-630C-9A48-9FD6-59473AEB2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46" y="1659063"/>
            <a:ext cx="7883268" cy="2968826"/>
          </a:xfrm>
        </p:spPr>
        <p:txBody>
          <a:bodyPr/>
          <a:lstStyle/>
          <a:p>
            <a:br>
              <a:rPr lang="en-US" i="0" dirty="0"/>
            </a:br>
            <a:r>
              <a:rPr lang="en-US" sz="4000" i="0" dirty="0">
                <a:latin typeface="Acumin Pro ExtraCondensed"/>
              </a:rPr>
              <a:t>DEVELOPING experiential accessible framework for partnerships and opportunities in data science </a:t>
            </a:r>
            <a:r>
              <a:rPr lang="en-US" sz="2400" i="0" dirty="0">
                <a:latin typeface="Acumin Pro ExtraCondensed"/>
              </a:rPr>
              <a:t>(for the deaf community) </a:t>
            </a:r>
            <a:r>
              <a:rPr lang="en-US" sz="4000" i="0" dirty="0">
                <a:latin typeface="Acumin Pro ExtraCondensed"/>
              </a:rPr>
              <a:t>['Deaf pods']</a:t>
            </a:r>
            <a:br>
              <a:rPr lang="en-US" b="0" i="0" dirty="0"/>
            </a:br>
            <a:endParaRPr lang="en-US" i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315A2-FDFF-5844-B67A-308A34A24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2423DE-A966-BA0D-89F9-6C34D3D06D83}"/>
              </a:ext>
            </a:extLst>
          </p:cNvPr>
          <p:cNvSpPr/>
          <p:nvPr/>
        </p:nvSpPr>
        <p:spPr>
          <a:xfrm>
            <a:off x="402077" y="4120659"/>
            <a:ext cx="7273643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>
              <a:solidFill>
                <a:schemeClr val="accent2"/>
              </a:solidFill>
              <a:latin typeface="Acumin Pro SemiCondensed" panose="020B0506020202020204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EF9A9E-BF4C-B1FD-98C3-9BEBAFAB41DD}"/>
              </a:ext>
            </a:extLst>
          </p:cNvPr>
          <p:cNvSpPr txBox="1"/>
          <p:nvPr/>
        </p:nvSpPr>
        <p:spPr>
          <a:xfrm>
            <a:off x="402377" y="168502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cap="all">
                <a:latin typeface="Acumin Pro ExtraCondensed"/>
              </a:rPr>
              <a:t>NSF GRANT #H473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32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6A7E5-5854-B3B2-3134-732A0D51D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Corporate Partner Cohort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0D928-A914-FE71-3DEE-FCFCF78173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2174" y="1495168"/>
            <a:ext cx="7851199" cy="404065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Opportunity to work on real-world problems with corporate partners</a:t>
            </a:r>
          </a:p>
          <a:p>
            <a:endParaRPr lang="en-US" dirty="0"/>
          </a:p>
          <a:p>
            <a:r>
              <a:rPr lang="en-US" dirty="0"/>
              <a:t>Hands-on, project-based experience</a:t>
            </a:r>
          </a:p>
          <a:p>
            <a:endParaRPr lang="en-US" dirty="0"/>
          </a:p>
          <a:p>
            <a:r>
              <a:rPr lang="en-US" dirty="0"/>
              <a:t>Very student-led</a:t>
            </a:r>
          </a:p>
          <a:p>
            <a:endParaRPr lang="en-US" dirty="0"/>
          </a:p>
          <a:p>
            <a:r>
              <a:rPr lang="en-US" dirty="0"/>
              <a:t>“In an industry, having data fluency is very important… They [students] are going to be able to use these skills when they go into industry. They’re going to really have some expertise from day 1 when they get hired with the company. ” – Brad Fruth from Beck’s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Acumin Pro"/>
              </a:rPr>
              <a:t>We will discuss more about this tomorrow morning.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F1AAD-96B9-26EF-3227-6B75CFB8F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89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AFBE9-DB2D-B44B-A39D-AA28F9872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0"/>
              <a:t>2022 – 2023 Corporate Partners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9BCF0-9801-6B44-B5A8-B1E9C9FF19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1BA3F-0CFF-41EB-7075-32AD77613F37}"/>
              </a:ext>
            </a:extLst>
          </p:cNvPr>
          <p:cNvSpPr txBox="1"/>
          <p:nvPr/>
        </p:nvSpPr>
        <p:spPr>
          <a:xfrm>
            <a:off x="3983649" y="5994768"/>
            <a:ext cx="490315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80 corporate partners teams in 2022-2023</a:t>
            </a: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7BD7CAF-909A-23B4-C4F7-5047B7B33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31" y="913808"/>
            <a:ext cx="6844340" cy="498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15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45999-3672-82CE-BCEB-E0D02179F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911" y="1626244"/>
            <a:ext cx="6606857" cy="1523494"/>
          </a:xfrm>
        </p:spPr>
        <p:txBody>
          <a:bodyPr/>
          <a:lstStyle/>
          <a:p>
            <a:r>
              <a:rPr lang="en-US" dirty="0"/>
              <a:t>We are here to support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47EF61-8522-AF2A-911B-47C7FCCA65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7714C-87C3-0431-BACA-3F58A9FB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72095-6784-B906-9AF6-E4552B5B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36788"/>
      </p:ext>
    </p:extLst>
  </p:cSld>
  <p:clrMapOvr>
    <a:masterClrMapping/>
  </p:clrMapOvr>
</p:sld>
</file>

<file path=ppt/theme/theme1.xml><?xml version="1.0" encoding="utf-8"?>
<a:theme xmlns:a="http://schemas.openxmlformats.org/drawingml/2006/main" name="Purdue1">
  <a:themeElements>
    <a:clrScheme name="PurdueColors">
      <a:dk1>
        <a:srgbClr val="000000"/>
      </a:dk1>
      <a:lt1>
        <a:srgbClr val="000000"/>
      </a:lt1>
      <a:dk2>
        <a:srgbClr val="C4BFC0"/>
      </a:dk2>
      <a:lt2>
        <a:srgbClr val="C9B991"/>
      </a:lt2>
      <a:accent1>
        <a:srgbClr val="8E6F3E"/>
      </a:accent1>
      <a:accent2>
        <a:srgbClr val="555960"/>
      </a:accent2>
      <a:accent3>
        <a:srgbClr val="C9B991"/>
      </a:accent3>
      <a:accent4>
        <a:srgbClr val="FFFFFF"/>
      </a:accent4>
      <a:accent5>
        <a:srgbClr val="000000"/>
      </a:accent5>
      <a:accent6>
        <a:srgbClr val="555960"/>
      </a:accent6>
      <a:hlink>
        <a:srgbClr val="000000"/>
      </a:hlink>
      <a:folHlink>
        <a:srgbClr val="555960"/>
      </a:folHlink>
    </a:clrScheme>
    <a:fontScheme name="PurdueBrand">
      <a:majorFont>
        <a:latin typeface="Acumin Pro ExtraCondensed Smbd"/>
        <a:ea typeface=""/>
        <a:cs typeface=""/>
      </a:majorFont>
      <a:minorFont>
        <a:latin typeface="Acumin Pro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-CoE-Template_Gold_StandardScreen" id="{734A2872-EFDC-7545-8F60-D0C83ACC891D}" vid="{DA23825E-620D-D541-B6FB-A9133ED505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Purdue1</Template>
  <TotalTime>85</TotalTime>
  <Words>782</Words>
  <Application>Microsoft Office PowerPoint</Application>
  <PresentationFormat>On-screen Show (4:3)</PresentationFormat>
  <Paragraphs>169</Paragraphs>
  <Slides>18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Purdue1</vt:lpstr>
      <vt:lpstr>The Data Mine: Summer Cohort ‘23</vt:lpstr>
      <vt:lpstr>Ground Rules for Virtual Meetings</vt:lpstr>
      <vt:lpstr>What is The Data Mine exactly?</vt:lpstr>
      <vt:lpstr>Overview of The Data Mine</vt:lpstr>
      <vt:lpstr>TDM Cohorts</vt:lpstr>
      <vt:lpstr> DEVELOPING experiential accessible framework for partnerships and opportunities in data science (for the deaf community) ['Deaf pods'] </vt:lpstr>
      <vt:lpstr>Corporate Partner Cohort</vt:lpstr>
      <vt:lpstr>2022 – 2023 Corporate Partners</vt:lpstr>
      <vt:lpstr>We are here to support you!</vt:lpstr>
      <vt:lpstr>TDM Staff</vt:lpstr>
      <vt:lpstr>Meet Your TA</vt:lpstr>
      <vt:lpstr>At this point…</vt:lpstr>
      <vt:lpstr>In progress…</vt:lpstr>
      <vt:lpstr>Expectations</vt:lpstr>
      <vt:lpstr>Expectations Cont’</vt:lpstr>
      <vt:lpstr>Let’s Keep Each Other Accountable</vt:lpstr>
      <vt:lpstr>In 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Margaret Ann Betz</dc:creator>
  <cp:lastModifiedBy>Kali Lacy</cp:lastModifiedBy>
  <cp:revision>63</cp:revision>
  <dcterms:created xsi:type="dcterms:W3CDTF">2020-09-30T18:58:52Z</dcterms:created>
  <dcterms:modified xsi:type="dcterms:W3CDTF">2023-06-01T12:53:50Z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2022-12-12T12:41:17Z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11084769-f212-492d-a316-3c88c410cff3</vt:lpwstr>
  </property>
  <property fmtid="{D5CDD505-2E9C-101B-9397-08002B2CF9AE}" pid="8" name="MSIP_Label_4044bd30-2ed7-4c9d-9d12-46200872a97b_ContentBits">
    <vt:lpwstr>0</vt:lpwstr>
  </property>
</Properties>
</file>